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8.jpg" ContentType="image/jpg"/>
  <Override PartName="/ppt/media/image118.jpg" ContentType="image/jpg"/>
  <Override PartName="/ppt/media/image126.jpg" ContentType="image/jpg"/>
  <Override PartName="/ppt/media/image189.jpg" ContentType="image/jpg"/>
  <Override PartName="/ppt/media/image190.jpg" ContentType="image/jpg"/>
  <Override PartName="/ppt/media/image343.jpg" ContentType="image/jpg"/>
  <Override PartName="/ppt/media/image485.jpg" ContentType="image/jpg"/>
  <Override PartName="/ppt/media/image489.jpg" ContentType="image/jpg"/>
  <Override PartName="/ppt/media/image698.jpg" ContentType="image/jpg"/>
  <Override PartName="/ppt/media/image795.jpg" ContentType="image/jpg"/>
  <Override PartName="/ppt/media/image800.jpg" ContentType="image/jpg"/>
  <Override PartName="/ppt/media/image807.jpg" ContentType="image/jpg"/>
  <Override PartName="/ppt/media/image810.jpg" ContentType="image/jpg"/>
  <Override PartName="/ppt/media/image815.jpg" ContentType="image/jpg"/>
  <Override PartName="/ppt/media/image828.jpg" ContentType="image/jpg"/>
  <Override PartName="/ppt/media/image829.jpg" ContentType="image/jpg"/>
  <Override PartName="/ppt/media/image830.jpg" ContentType="image/jpg"/>
  <Override PartName="/ppt/media/image831.jpg" ContentType="image/jpg"/>
  <Override PartName="/ppt/media/image875.jpg" ContentType="image/jpg"/>
  <Override PartName="/ppt/media/image876.jpg" ContentType="image/jpg"/>
  <Override PartName="/ppt/media/image877.jpg" ContentType="image/jpg"/>
  <Override PartName="/ppt/media/image88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313" r:id="rId5"/>
    <p:sldId id="314" r:id="rId6"/>
    <p:sldId id="335" r:id="rId7"/>
    <p:sldId id="336" r:id="rId8"/>
    <p:sldId id="281" r:id="rId9"/>
    <p:sldId id="337" r:id="rId10"/>
    <p:sldId id="338" r:id="rId11"/>
    <p:sldId id="339" r:id="rId12"/>
    <p:sldId id="341" r:id="rId13"/>
    <p:sldId id="342" r:id="rId14"/>
    <p:sldId id="344" r:id="rId15"/>
    <p:sldId id="345" r:id="rId16"/>
    <p:sldId id="346" r:id="rId17"/>
    <p:sldId id="347" r:id="rId18"/>
    <p:sldId id="282" r:id="rId19"/>
    <p:sldId id="323" r:id="rId20"/>
    <p:sldId id="348" r:id="rId21"/>
    <p:sldId id="354" r:id="rId22"/>
    <p:sldId id="356" r:id="rId23"/>
    <p:sldId id="333" r:id="rId24"/>
    <p:sldId id="352" r:id="rId25"/>
    <p:sldId id="350" r:id="rId26"/>
    <p:sldId id="334" r:id="rId27"/>
    <p:sldId id="353" r:id="rId28"/>
    <p:sldId id="357" r:id="rId29"/>
    <p:sldId id="359" r:id="rId30"/>
    <p:sldId id="28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2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8.png"/><Relationship Id="rId21" Type="http://schemas.openxmlformats.org/officeDocument/2006/relationships/image" Target="../media/image253.png"/><Relationship Id="rId34" Type="http://schemas.openxmlformats.org/officeDocument/2006/relationships/image" Target="../media/image183.png"/><Relationship Id="rId42" Type="http://schemas.openxmlformats.org/officeDocument/2006/relationships/image" Target="../media/image268.png"/><Relationship Id="rId47" Type="http://schemas.openxmlformats.org/officeDocument/2006/relationships/image" Target="../media/image48.png"/><Relationship Id="rId50" Type="http://schemas.openxmlformats.org/officeDocument/2006/relationships/image" Target="../media/image275.png"/><Relationship Id="rId55" Type="http://schemas.openxmlformats.org/officeDocument/2006/relationships/image" Target="../media/image280.png"/><Relationship Id="rId63" Type="http://schemas.openxmlformats.org/officeDocument/2006/relationships/image" Target="../media/image287.png"/><Relationship Id="rId68" Type="http://schemas.openxmlformats.org/officeDocument/2006/relationships/image" Target="../media/image292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6" Type="http://schemas.openxmlformats.org/officeDocument/2006/relationships/image" Target="../media/image248.png"/><Relationship Id="rId29" Type="http://schemas.openxmlformats.org/officeDocument/2006/relationships/image" Target="../media/image261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32" Type="http://schemas.openxmlformats.org/officeDocument/2006/relationships/image" Target="../media/image181.png"/><Relationship Id="rId37" Type="http://schemas.openxmlformats.org/officeDocument/2006/relationships/image" Target="../media/image265.png"/><Relationship Id="rId40" Type="http://schemas.openxmlformats.org/officeDocument/2006/relationships/image" Target="../media/image186.png"/><Relationship Id="rId45" Type="http://schemas.openxmlformats.org/officeDocument/2006/relationships/image" Target="../media/image271.png"/><Relationship Id="rId53" Type="http://schemas.openxmlformats.org/officeDocument/2006/relationships/image" Target="../media/image278.png"/><Relationship Id="rId58" Type="http://schemas.openxmlformats.org/officeDocument/2006/relationships/image" Target="../media/image283.png"/><Relationship Id="rId66" Type="http://schemas.openxmlformats.org/officeDocument/2006/relationships/image" Target="../media/image290.png"/><Relationship Id="rId5" Type="http://schemas.openxmlformats.org/officeDocument/2006/relationships/image" Target="../media/image238.png"/><Relationship Id="rId61" Type="http://schemas.openxmlformats.org/officeDocument/2006/relationships/image" Target="../media/image285.png"/><Relationship Id="rId19" Type="http://schemas.openxmlformats.org/officeDocument/2006/relationships/image" Target="../media/image25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184.png"/><Relationship Id="rId43" Type="http://schemas.openxmlformats.org/officeDocument/2006/relationships/image" Target="../media/image269.png"/><Relationship Id="rId48" Type="http://schemas.openxmlformats.org/officeDocument/2006/relationships/image" Target="../media/image273.png"/><Relationship Id="rId56" Type="http://schemas.openxmlformats.org/officeDocument/2006/relationships/image" Target="../media/image281.png"/><Relationship Id="rId64" Type="http://schemas.openxmlformats.org/officeDocument/2006/relationships/image" Target="../media/image288.png"/><Relationship Id="rId8" Type="http://schemas.openxmlformats.org/officeDocument/2006/relationships/image" Target="../media/image26.png"/><Relationship Id="rId51" Type="http://schemas.openxmlformats.org/officeDocument/2006/relationships/image" Target="../media/image276.png"/><Relationship Id="rId3" Type="http://schemas.openxmlformats.org/officeDocument/2006/relationships/image" Target="../media/image236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33" Type="http://schemas.openxmlformats.org/officeDocument/2006/relationships/image" Target="../media/image182.png"/><Relationship Id="rId38" Type="http://schemas.openxmlformats.org/officeDocument/2006/relationships/image" Target="../media/image266.png"/><Relationship Id="rId46" Type="http://schemas.openxmlformats.org/officeDocument/2006/relationships/image" Target="../media/image272.png"/><Relationship Id="rId59" Type="http://schemas.openxmlformats.org/officeDocument/2006/relationships/image" Target="../media/image157.png"/><Relationship Id="rId67" Type="http://schemas.openxmlformats.org/officeDocument/2006/relationships/image" Target="../media/image291.png"/><Relationship Id="rId20" Type="http://schemas.openxmlformats.org/officeDocument/2006/relationships/image" Target="../media/image252.png"/><Relationship Id="rId41" Type="http://schemas.openxmlformats.org/officeDocument/2006/relationships/image" Target="../media/image187.png"/><Relationship Id="rId54" Type="http://schemas.openxmlformats.org/officeDocument/2006/relationships/image" Target="../media/image279.png"/><Relationship Id="rId6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36" Type="http://schemas.openxmlformats.org/officeDocument/2006/relationships/image" Target="../media/image264.png"/><Relationship Id="rId49" Type="http://schemas.openxmlformats.org/officeDocument/2006/relationships/image" Target="../media/image274.png"/><Relationship Id="rId57" Type="http://schemas.openxmlformats.org/officeDocument/2006/relationships/image" Target="../media/image282.png"/><Relationship Id="rId10" Type="http://schemas.openxmlformats.org/officeDocument/2006/relationships/image" Target="../media/image242.png"/><Relationship Id="rId31" Type="http://schemas.openxmlformats.org/officeDocument/2006/relationships/image" Target="../media/image263.png"/><Relationship Id="rId44" Type="http://schemas.openxmlformats.org/officeDocument/2006/relationships/image" Target="../media/image270.png"/><Relationship Id="rId52" Type="http://schemas.openxmlformats.org/officeDocument/2006/relationships/image" Target="../media/image277.png"/><Relationship Id="rId60" Type="http://schemas.openxmlformats.org/officeDocument/2006/relationships/image" Target="../media/image284.png"/><Relationship Id="rId65" Type="http://schemas.openxmlformats.org/officeDocument/2006/relationships/image" Target="../media/image289.png"/><Relationship Id="rId4" Type="http://schemas.openxmlformats.org/officeDocument/2006/relationships/image" Target="../media/image237.png"/><Relationship Id="rId9" Type="http://schemas.openxmlformats.org/officeDocument/2006/relationships/image" Target="../media/image241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9" Type="http://schemas.openxmlformats.org/officeDocument/2006/relationships/image" Target="../media/image2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36.png"/><Relationship Id="rId7" Type="http://schemas.openxmlformats.org/officeDocument/2006/relationships/image" Target="../media/image293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9" Type="http://schemas.openxmlformats.org/officeDocument/2006/relationships/image" Target="../media/image29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image" Target="../media/image210.png"/><Relationship Id="rId26" Type="http://schemas.openxmlformats.org/officeDocument/2006/relationships/image" Target="../media/image311.png"/><Relationship Id="rId39" Type="http://schemas.openxmlformats.org/officeDocument/2006/relationships/image" Target="../media/image323.png"/><Relationship Id="rId21" Type="http://schemas.openxmlformats.org/officeDocument/2006/relationships/image" Target="../media/image307.png"/><Relationship Id="rId34" Type="http://schemas.openxmlformats.org/officeDocument/2006/relationships/image" Target="../media/image251.png"/><Relationship Id="rId42" Type="http://schemas.openxmlformats.org/officeDocument/2006/relationships/image" Target="../media/image326.png"/><Relationship Id="rId47" Type="http://schemas.openxmlformats.org/officeDocument/2006/relationships/image" Target="../media/image331.png"/><Relationship Id="rId50" Type="http://schemas.openxmlformats.org/officeDocument/2006/relationships/image" Target="../media/image334.png"/><Relationship Id="rId55" Type="http://schemas.openxmlformats.org/officeDocument/2006/relationships/image" Target="../media/image339.png"/><Relationship Id="rId63" Type="http://schemas.openxmlformats.org/officeDocument/2006/relationships/image" Target="../media/image347.png"/><Relationship Id="rId7" Type="http://schemas.openxmlformats.org/officeDocument/2006/relationships/image" Target="../media/image296.png"/><Relationship Id="rId2" Type="http://schemas.openxmlformats.org/officeDocument/2006/relationships/image" Target="../media/image235.png"/><Relationship Id="rId16" Type="http://schemas.openxmlformats.org/officeDocument/2006/relationships/image" Target="../media/image304.png"/><Relationship Id="rId29" Type="http://schemas.openxmlformats.org/officeDocument/2006/relationships/image" Target="../media/image314.png"/><Relationship Id="rId11" Type="http://schemas.openxmlformats.org/officeDocument/2006/relationships/image" Target="../media/image299.png"/><Relationship Id="rId24" Type="http://schemas.openxmlformats.org/officeDocument/2006/relationships/image" Target="../media/image57.png"/><Relationship Id="rId32" Type="http://schemas.openxmlformats.org/officeDocument/2006/relationships/image" Target="../media/image317.png"/><Relationship Id="rId37" Type="http://schemas.openxmlformats.org/officeDocument/2006/relationships/image" Target="../media/image321.png"/><Relationship Id="rId40" Type="http://schemas.openxmlformats.org/officeDocument/2006/relationships/image" Target="../media/image324.png"/><Relationship Id="rId45" Type="http://schemas.openxmlformats.org/officeDocument/2006/relationships/image" Target="../media/image329.png"/><Relationship Id="rId53" Type="http://schemas.openxmlformats.org/officeDocument/2006/relationships/image" Target="../media/image337.png"/><Relationship Id="rId58" Type="http://schemas.openxmlformats.org/officeDocument/2006/relationships/image" Target="../media/image342.png"/><Relationship Id="rId5" Type="http://schemas.openxmlformats.org/officeDocument/2006/relationships/image" Target="../media/image238.png"/><Relationship Id="rId61" Type="http://schemas.openxmlformats.org/officeDocument/2006/relationships/image" Target="../media/image345.png"/><Relationship Id="rId19" Type="http://schemas.openxmlformats.org/officeDocument/2006/relationships/image" Target="../media/image306.png"/><Relationship Id="rId14" Type="http://schemas.openxmlformats.org/officeDocument/2006/relationships/image" Target="../media/image302.png"/><Relationship Id="rId22" Type="http://schemas.openxmlformats.org/officeDocument/2006/relationships/image" Target="../media/image308.png"/><Relationship Id="rId27" Type="http://schemas.openxmlformats.org/officeDocument/2006/relationships/image" Target="../media/image312.png"/><Relationship Id="rId30" Type="http://schemas.openxmlformats.org/officeDocument/2006/relationships/image" Target="../media/image315.png"/><Relationship Id="rId35" Type="http://schemas.openxmlformats.org/officeDocument/2006/relationships/image" Target="../media/image319.png"/><Relationship Id="rId43" Type="http://schemas.openxmlformats.org/officeDocument/2006/relationships/image" Target="../media/image327.png"/><Relationship Id="rId48" Type="http://schemas.openxmlformats.org/officeDocument/2006/relationships/image" Target="../media/image332.png"/><Relationship Id="rId56" Type="http://schemas.openxmlformats.org/officeDocument/2006/relationships/image" Target="../media/image340.png"/><Relationship Id="rId8" Type="http://schemas.openxmlformats.org/officeDocument/2006/relationships/image" Target="../media/image26.png"/><Relationship Id="rId51" Type="http://schemas.openxmlformats.org/officeDocument/2006/relationships/image" Target="../media/image335.png"/><Relationship Id="rId3" Type="http://schemas.openxmlformats.org/officeDocument/2006/relationships/image" Target="../media/image236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5" Type="http://schemas.openxmlformats.org/officeDocument/2006/relationships/image" Target="../media/image310.png"/><Relationship Id="rId33" Type="http://schemas.openxmlformats.org/officeDocument/2006/relationships/image" Target="../media/image318.png"/><Relationship Id="rId38" Type="http://schemas.openxmlformats.org/officeDocument/2006/relationships/image" Target="../media/image322.png"/><Relationship Id="rId46" Type="http://schemas.openxmlformats.org/officeDocument/2006/relationships/image" Target="../media/image330.png"/><Relationship Id="rId59" Type="http://schemas.openxmlformats.org/officeDocument/2006/relationships/image" Target="../media/image343.jpg"/><Relationship Id="rId20" Type="http://schemas.openxmlformats.org/officeDocument/2006/relationships/image" Target="../media/image55.png"/><Relationship Id="rId41" Type="http://schemas.openxmlformats.org/officeDocument/2006/relationships/image" Target="../media/image325.png"/><Relationship Id="rId54" Type="http://schemas.openxmlformats.org/officeDocument/2006/relationships/image" Target="../media/image338.png"/><Relationship Id="rId6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5" Type="http://schemas.openxmlformats.org/officeDocument/2006/relationships/image" Target="../media/image303.png"/><Relationship Id="rId23" Type="http://schemas.openxmlformats.org/officeDocument/2006/relationships/image" Target="../media/image309.png"/><Relationship Id="rId28" Type="http://schemas.openxmlformats.org/officeDocument/2006/relationships/image" Target="../media/image313.png"/><Relationship Id="rId36" Type="http://schemas.openxmlformats.org/officeDocument/2006/relationships/image" Target="../media/image320.png"/><Relationship Id="rId49" Type="http://schemas.openxmlformats.org/officeDocument/2006/relationships/image" Target="../media/image333.png"/><Relationship Id="rId57" Type="http://schemas.openxmlformats.org/officeDocument/2006/relationships/image" Target="../media/image341.png"/><Relationship Id="rId10" Type="http://schemas.openxmlformats.org/officeDocument/2006/relationships/image" Target="../media/image298.png"/><Relationship Id="rId31" Type="http://schemas.openxmlformats.org/officeDocument/2006/relationships/image" Target="../media/image316.png"/><Relationship Id="rId44" Type="http://schemas.openxmlformats.org/officeDocument/2006/relationships/image" Target="../media/image328.png"/><Relationship Id="rId52" Type="http://schemas.openxmlformats.org/officeDocument/2006/relationships/image" Target="../media/image336.png"/><Relationship Id="rId60" Type="http://schemas.openxmlformats.org/officeDocument/2006/relationships/image" Target="../media/image344.png"/><Relationship Id="rId4" Type="http://schemas.openxmlformats.org/officeDocument/2006/relationships/image" Target="../media/image237.png"/><Relationship Id="rId9" Type="http://schemas.openxmlformats.org/officeDocument/2006/relationships/image" Target="../media/image297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4.png"/><Relationship Id="rId21" Type="http://schemas.openxmlformats.org/officeDocument/2006/relationships/image" Target="../media/image361.png"/><Relationship Id="rId42" Type="http://schemas.openxmlformats.org/officeDocument/2006/relationships/image" Target="../media/image374.png"/><Relationship Id="rId47" Type="http://schemas.openxmlformats.org/officeDocument/2006/relationships/image" Target="../media/image379.png"/><Relationship Id="rId63" Type="http://schemas.openxmlformats.org/officeDocument/2006/relationships/image" Target="../media/image394.png"/><Relationship Id="rId68" Type="http://schemas.openxmlformats.org/officeDocument/2006/relationships/image" Target="../media/image205.png"/><Relationship Id="rId16" Type="http://schemas.openxmlformats.org/officeDocument/2006/relationships/image" Target="../media/image356.png"/><Relationship Id="rId11" Type="http://schemas.openxmlformats.org/officeDocument/2006/relationships/image" Target="../media/image351.png"/><Relationship Id="rId24" Type="http://schemas.openxmlformats.org/officeDocument/2006/relationships/image" Target="../media/image363.png"/><Relationship Id="rId32" Type="http://schemas.openxmlformats.org/officeDocument/2006/relationships/image" Target="../media/image367.png"/><Relationship Id="rId37" Type="http://schemas.openxmlformats.org/officeDocument/2006/relationships/image" Target="../media/image371.png"/><Relationship Id="rId40" Type="http://schemas.openxmlformats.org/officeDocument/2006/relationships/image" Target="../media/image157.png"/><Relationship Id="rId45" Type="http://schemas.openxmlformats.org/officeDocument/2006/relationships/image" Target="../media/image377.png"/><Relationship Id="rId53" Type="http://schemas.openxmlformats.org/officeDocument/2006/relationships/image" Target="../media/image385.png"/><Relationship Id="rId58" Type="http://schemas.openxmlformats.org/officeDocument/2006/relationships/image" Target="../media/image389.png"/><Relationship Id="rId66" Type="http://schemas.openxmlformats.org/officeDocument/2006/relationships/image" Target="../media/image396.png"/><Relationship Id="rId74" Type="http://schemas.openxmlformats.org/officeDocument/2006/relationships/image" Target="../media/image264.png"/><Relationship Id="rId79" Type="http://schemas.openxmlformats.org/officeDocument/2006/relationships/image" Target="../media/image403.png"/><Relationship Id="rId5" Type="http://schemas.openxmlformats.org/officeDocument/2006/relationships/image" Target="../media/image238.png"/><Relationship Id="rId61" Type="http://schemas.openxmlformats.org/officeDocument/2006/relationships/image" Target="../media/image392.png"/><Relationship Id="rId19" Type="http://schemas.openxmlformats.org/officeDocument/2006/relationships/image" Target="../media/image359.png"/><Relationship Id="rId14" Type="http://schemas.openxmlformats.org/officeDocument/2006/relationships/image" Target="../media/image354.png"/><Relationship Id="rId22" Type="http://schemas.openxmlformats.org/officeDocument/2006/relationships/image" Target="../media/image362.png"/><Relationship Id="rId27" Type="http://schemas.openxmlformats.org/officeDocument/2006/relationships/image" Target="../media/image252.png"/><Relationship Id="rId30" Type="http://schemas.openxmlformats.org/officeDocument/2006/relationships/image" Target="../media/image57.png"/><Relationship Id="rId35" Type="http://schemas.openxmlformats.org/officeDocument/2006/relationships/image" Target="../media/image155.png"/><Relationship Id="rId43" Type="http://schemas.openxmlformats.org/officeDocument/2006/relationships/image" Target="../media/image375.png"/><Relationship Id="rId48" Type="http://schemas.openxmlformats.org/officeDocument/2006/relationships/image" Target="../media/image380.png"/><Relationship Id="rId56" Type="http://schemas.openxmlformats.org/officeDocument/2006/relationships/image" Target="../media/image48.png"/><Relationship Id="rId64" Type="http://schemas.openxmlformats.org/officeDocument/2006/relationships/image" Target="../media/image395.png"/><Relationship Id="rId69" Type="http://schemas.openxmlformats.org/officeDocument/2006/relationships/image" Target="../media/image398.png"/><Relationship Id="rId77" Type="http://schemas.openxmlformats.org/officeDocument/2006/relationships/image" Target="../media/image401.png"/><Relationship Id="rId8" Type="http://schemas.openxmlformats.org/officeDocument/2006/relationships/image" Target="../media/image26.png"/><Relationship Id="rId51" Type="http://schemas.openxmlformats.org/officeDocument/2006/relationships/image" Target="../media/image383.png"/><Relationship Id="rId72" Type="http://schemas.openxmlformats.org/officeDocument/2006/relationships/image" Target="../media/image183.png"/><Relationship Id="rId80" Type="http://schemas.openxmlformats.org/officeDocument/2006/relationships/image" Target="../media/image188.png"/><Relationship Id="rId3" Type="http://schemas.openxmlformats.org/officeDocument/2006/relationships/image" Target="../media/image236.png"/><Relationship Id="rId12" Type="http://schemas.openxmlformats.org/officeDocument/2006/relationships/image" Target="../media/image352.png"/><Relationship Id="rId17" Type="http://schemas.openxmlformats.org/officeDocument/2006/relationships/image" Target="../media/image357.png"/><Relationship Id="rId25" Type="http://schemas.openxmlformats.org/officeDocument/2006/relationships/image" Target="../media/image279.png"/><Relationship Id="rId33" Type="http://schemas.openxmlformats.org/officeDocument/2006/relationships/image" Target="../media/image368.png"/><Relationship Id="rId38" Type="http://schemas.openxmlformats.org/officeDocument/2006/relationships/image" Target="../media/image372.png"/><Relationship Id="rId46" Type="http://schemas.openxmlformats.org/officeDocument/2006/relationships/image" Target="../media/image378.png"/><Relationship Id="rId59" Type="http://schemas.openxmlformats.org/officeDocument/2006/relationships/image" Target="../media/image390.png"/><Relationship Id="rId67" Type="http://schemas.openxmlformats.org/officeDocument/2006/relationships/image" Target="../media/image397.png"/><Relationship Id="rId20" Type="http://schemas.openxmlformats.org/officeDocument/2006/relationships/image" Target="../media/image360.png"/><Relationship Id="rId41" Type="http://schemas.openxmlformats.org/officeDocument/2006/relationships/image" Target="../media/image276.png"/><Relationship Id="rId54" Type="http://schemas.openxmlformats.org/officeDocument/2006/relationships/image" Target="../media/image386.png"/><Relationship Id="rId62" Type="http://schemas.openxmlformats.org/officeDocument/2006/relationships/image" Target="../media/image393.png"/><Relationship Id="rId70" Type="http://schemas.openxmlformats.org/officeDocument/2006/relationships/image" Target="../media/image181.png"/><Relationship Id="rId75" Type="http://schemas.openxmlformats.org/officeDocument/2006/relationships/image" Target="../media/image3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5" Type="http://schemas.openxmlformats.org/officeDocument/2006/relationships/image" Target="../media/image355.png"/><Relationship Id="rId23" Type="http://schemas.openxmlformats.org/officeDocument/2006/relationships/image" Target="../media/image55.png"/><Relationship Id="rId28" Type="http://schemas.openxmlformats.org/officeDocument/2006/relationships/image" Target="../media/image365.png"/><Relationship Id="rId36" Type="http://schemas.openxmlformats.org/officeDocument/2006/relationships/image" Target="../media/image370.png"/><Relationship Id="rId49" Type="http://schemas.openxmlformats.org/officeDocument/2006/relationships/image" Target="../media/image381.png"/><Relationship Id="rId57" Type="http://schemas.openxmlformats.org/officeDocument/2006/relationships/image" Target="../media/image388.png"/><Relationship Id="rId10" Type="http://schemas.openxmlformats.org/officeDocument/2006/relationships/image" Target="../media/image350.png"/><Relationship Id="rId31" Type="http://schemas.openxmlformats.org/officeDocument/2006/relationships/image" Target="../media/image80.png"/><Relationship Id="rId44" Type="http://schemas.openxmlformats.org/officeDocument/2006/relationships/image" Target="../media/image376.png"/><Relationship Id="rId52" Type="http://schemas.openxmlformats.org/officeDocument/2006/relationships/image" Target="../media/image384.png"/><Relationship Id="rId60" Type="http://schemas.openxmlformats.org/officeDocument/2006/relationships/image" Target="../media/image391.png"/><Relationship Id="rId65" Type="http://schemas.openxmlformats.org/officeDocument/2006/relationships/image" Target="../media/image258.png"/><Relationship Id="rId73" Type="http://schemas.openxmlformats.org/officeDocument/2006/relationships/image" Target="../media/image184.png"/><Relationship Id="rId78" Type="http://schemas.openxmlformats.org/officeDocument/2006/relationships/image" Target="../media/image402.png"/><Relationship Id="rId4" Type="http://schemas.openxmlformats.org/officeDocument/2006/relationships/image" Target="../media/image237.png"/><Relationship Id="rId9" Type="http://schemas.openxmlformats.org/officeDocument/2006/relationships/image" Target="../media/image349.png"/><Relationship Id="rId13" Type="http://schemas.openxmlformats.org/officeDocument/2006/relationships/image" Target="../media/image353.png"/><Relationship Id="rId18" Type="http://schemas.openxmlformats.org/officeDocument/2006/relationships/image" Target="../media/image358.png"/><Relationship Id="rId39" Type="http://schemas.openxmlformats.org/officeDocument/2006/relationships/image" Target="../media/image373.png"/><Relationship Id="rId34" Type="http://schemas.openxmlformats.org/officeDocument/2006/relationships/image" Target="../media/image369.png"/><Relationship Id="rId50" Type="http://schemas.openxmlformats.org/officeDocument/2006/relationships/image" Target="../media/image382.png"/><Relationship Id="rId55" Type="http://schemas.openxmlformats.org/officeDocument/2006/relationships/image" Target="../media/image387.png"/><Relationship Id="rId76" Type="http://schemas.openxmlformats.org/officeDocument/2006/relationships/image" Target="../media/image400.png"/><Relationship Id="rId7" Type="http://schemas.openxmlformats.org/officeDocument/2006/relationships/image" Target="../media/image348.png"/><Relationship Id="rId71" Type="http://schemas.openxmlformats.org/officeDocument/2006/relationships/image" Target="../media/image182.png"/><Relationship Id="rId2" Type="http://schemas.openxmlformats.org/officeDocument/2006/relationships/image" Target="../media/image235.png"/><Relationship Id="rId29" Type="http://schemas.openxmlformats.org/officeDocument/2006/relationships/image" Target="../media/image36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0.png"/><Relationship Id="rId39" Type="http://schemas.openxmlformats.org/officeDocument/2006/relationships/image" Target="../media/image431.png"/><Relationship Id="rId21" Type="http://schemas.openxmlformats.org/officeDocument/2006/relationships/image" Target="../media/image415.png"/><Relationship Id="rId34" Type="http://schemas.openxmlformats.org/officeDocument/2006/relationships/image" Target="../media/image426.png"/><Relationship Id="rId42" Type="http://schemas.openxmlformats.org/officeDocument/2006/relationships/image" Target="../media/image433.png"/><Relationship Id="rId7" Type="http://schemas.openxmlformats.org/officeDocument/2006/relationships/image" Target="../media/image27.png"/><Relationship Id="rId2" Type="http://schemas.openxmlformats.org/officeDocument/2006/relationships/image" Target="../media/image235.png"/><Relationship Id="rId16" Type="http://schemas.openxmlformats.org/officeDocument/2006/relationships/image" Target="../media/image411.png"/><Relationship Id="rId20" Type="http://schemas.openxmlformats.org/officeDocument/2006/relationships/image" Target="../media/image414.png"/><Relationship Id="rId29" Type="http://schemas.openxmlformats.org/officeDocument/2006/relationships/image" Target="../media/image55.png"/><Relationship Id="rId41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.png"/><Relationship Id="rId11" Type="http://schemas.openxmlformats.org/officeDocument/2006/relationships/image" Target="../media/image32.png"/><Relationship Id="rId24" Type="http://schemas.openxmlformats.org/officeDocument/2006/relationships/image" Target="../media/image418.png"/><Relationship Id="rId32" Type="http://schemas.openxmlformats.org/officeDocument/2006/relationships/image" Target="../media/image210.png"/><Relationship Id="rId37" Type="http://schemas.openxmlformats.org/officeDocument/2006/relationships/image" Target="../media/image429.png"/><Relationship Id="rId40" Type="http://schemas.openxmlformats.org/officeDocument/2006/relationships/image" Target="../media/image432.png"/><Relationship Id="rId5" Type="http://schemas.openxmlformats.org/officeDocument/2006/relationships/image" Target="../media/image238.png"/><Relationship Id="rId15" Type="http://schemas.openxmlformats.org/officeDocument/2006/relationships/image" Target="../media/image410.png"/><Relationship Id="rId23" Type="http://schemas.openxmlformats.org/officeDocument/2006/relationships/image" Target="../media/image417.png"/><Relationship Id="rId28" Type="http://schemas.openxmlformats.org/officeDocument/2006/relationships/image" Target="../media/image422.png"/><Relationship Id="rId36" Type="http://schemas.openxmlformats.org/officeDocument/2006/relationships/image" Target="../media/image428.png"/><Relationship Id="rId10" Type="http://schemas.openxmlformats.org/officeDocument/2006/relationships/image" Target="../media/image406.png"/><Relationship Id="rId19" Type="http://schemas.openxmlformats.org/officeDocument/2006/relationships/image" Target="../media/image353.png"/><Relationship Id="rId31" Type="http://schemas.openxmlformats.org/officeDocument/2006/relationships/image" Target="../media/image424.png"/><Relationship Id="rId44" Type="http://schemas.openxmlformats.org/officeDocument/2006/relationships/image" Target="../media/image435.png"/><Relationship Id="rId4" Type="http://schemas.openxmlformats.org/officeDocument/2006/relationships/image" Target="../media/image237.png"/><Relationship Id="rId9" Type="http://schemas.openxmlformats.org/officeDocument/2006/relationships/image" Target="../media/image405.png"/><Relationship Id="rId14" Type="http://schemas.openxmlformats.org/officeDocument/2006/relationships/image" Target="../media/image409.png"/><Relationship Id="rId22" Type="http://schemas.openxmlformats.org/officeDocument/2006/relationships/image" Target="../media/image416.png"/><Relationship Id="rId27" Type="http://schemas.openxmlformats.org/officeDocument/2006/relationships/image" Target="../media/image421.png"/><Relationship Id="rId30" Type="http://schemas.openxmlformats.org/officeDocument/2006/relationships/image" Target="../media/image423.png"/><Relationship Id="rId35" Type="http://schemas.openxmlformats.org/officeDocument/2006/relationships/image" Target="../media/image427.png"/><Relationship Id="rId43" Type="http://schemas.openxmlformats.org/officeDocument/2006/relationships/image" Target="../media/image434.png"/><Relationship Id="rId8" Type="http://schemas.openxmlformats.org/officeDocument/2006/relationships/image" Target="../media/image26.png"/><Relationship Id="rId3" Type="http://schemas.openxmlformats.org/officeDocument/2006/relationships/image" Target="../media/image236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19.png"/><Relationship Id="rId33" Type="http://schemas.openxmlformats.org/officeDocument/2006/relationships/image" Target="../media/image425.png"/><Relationship Id="rId38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3.png"/><Relationship Id="rId21" Type="http://schemas.openxmlformats.org/officeDocument/2006/relationships/image" Target="../media/image448.png"/><Relationship Id="rId42" Type="http://schemas.openxmlformats.org/officeDocument/2006/relationships/image" Target="../media/image466.png"/><Relationship Id="rId47" Type="http://schemas.openxmlformats.org/officeDocument/2006/relationships/image" Target="../media/image410.png"/><Relationship Id="rId63" Type="http://schemas.openxmlformats.org/officeDocument/2006/relationships/image" Target="../media/image479.png"/><Relationship Id="rId68" Type="http://schemas.openxmlformats.org/officeDocument/2006/relationships/image" Target="../media/image484.png"/><Relationship Id="rId2" Type="http://schemas.openxmlformats.org/officeDocument/2006/relationships/image" Target="../media/image235.png"/><Relationship Id="rId16" Type="http://schemas.openxmlformats.org/officeDocument/2006/relationships/image" Target="../media/image445.png"/><Relationship Id="rId29" Type="http://schemas.openxmlformats.org/officeDocument/2006/relationships/image" Target="../media/image111.png"/><Relationship Id="rId11" Type="http://schemas.openxmlformats.org/officeDocument/2006/relationships/image" Target="../media/image440.png"/><Relationship Id="rId24" Type="http://schemas.openxmlformats.org/officeDocument/2006/relationships/image" Target="../media/image451.png"/><Relationship Id="rId32" Type="http://schemas.openxmlformats.org/officeDocument/2006/relationships/image" Target="../media/image409.png"/><Relationship Id="rId37" Type="http://schemas.openxmlformats.org/officeDocument/2006/relationships/image" Target="../media/image461.png"/><Relationship Id="rId40" Type="http://schemas.openxmlformats.org/officeDocument/2006/relationships/image" Target="../media/image464.png"/><Relationship Id="rId45" Type="http://schemas.openxmlformats.org/officeDocument/2006/relationships/image" Target="../media/image469.png"/><Relationship Id="rId53" Type="http://schemas.openxmlformats.org/officeDocument/2006/relationships/image" Target="../media/image305.png"/><Relationship Id="rId58" Type="http://schemas.openxmlformats.org/officeDocument/2006/relationships/image" Target="../media/image282.png"/><Relationship Id="rId66" Type="http://schemas.openxmlformats.org/officeDocument/2006/relationships/image" Target="../media/image482.png"/><Relationship Id="rId5" Type="http://schemas.openxmlformats.org/officeDocument/2006/relationships/image" Target="../media/image238.png"/><Relationship Id="rId61" Type="http://schemas.openxmlformats.org/officeDocument/2006/relationships/image" Target="../media/image283.png"/><Relationship Id="rId19" Type="http://schemas.openxmlformats.org/officeDocument/2006/relationships/image" Target="../media/image42.png"/><Relationship Id="rId14" Type="http://schemas.openxmlformats.org/officeDocument/2006/relationships/image" Target="../media/image443.png"/><Relationship Id="rId22" Type="http://schemas.openxmlformats.org/officeDocument/2006/relationships/image" Target="../media/image449.png"/><Relationship Id="rId27" Type="http://schemas.openxmlformats.org/officeDocument/2006/relationships/image" Target="../media/image454.png"/><Relationship Id="rId30" Type="http://schemas.openxmlformats.org/officeDocument/2006/relationships/image" Target="../media/image456.png"/><Relationship Id="rId35" Type="http://schemas.openxmlformats.org/officeDocument/2006/relationships/image" Target="../media/image459.png"/><Relationship Id="rId43" Type="http://schemas.openxmlformats.org/officeDocument/2006/relationships/image" Target="../media/image467.png"/><Relationship Id="rId48" Type="http://schemas.openxmlformats.org/officeDocument/2006/relationships/image" Target="../media/image471.png"/><Relationship Id="rId56" Type="http://schemas.openxmlformats.org/officeDocument/2006/relationships/image" Target="../media/image476.png"/><Relationship Id="rId64" Type="http://schemas.openxmlformats.org/officeDocument/2006/relationships/image" Target="../media/image480.png"/><Relationship Id="rId69" Type="http://schemas.openxmlformats.org/officeDocument/2006/relationships/image" Target="../media/image485.jpg"/><Relationship Id="rId8" Type="http://schemas.openxmlformats.org/officeDocument/2006/relationships/image" Target="../media/image438.png"/><Relationship Id="rId51" Type="http://schemas.openxmlformats.org/officeDocument/2006/relationships/image" Target="../media/image48.png"/><Relationship Id="rId72" Type="http://schemas.openxmlformats.org/officeDocument/2006/relationships/image" Target="../media/image488.png"/><Relationship Id="rId3" Type="http://schemas.openxmlformats.org/officeDocument/2006/relationships/image" Target="../media/image236.png"/><Relationship Id="rId12" Type="http://schemas.openxmlformats.org/officeDocument/2006/relationships/image" Target="../media/image441.png"/><Relationship Id="rId17" Type="http://schemas.openxmlformats.org/officeDocument/2006/relationships/image" Target="../media/image446.png"/><Relationship Id="rId25" Type="http://schemas.openxmlformats.org/officeDocument/2006/relationships/image" Target="../media/image452.png"/><Relationship Id="rId33" Type="http://schemas.openxmlformats.org/officeDocument/2006/relationships/image" Target="../media/image354.png"/><Relationship Id="rId38" Type="http://schemas.openxmlformats.org/officeDocument/2006/relationships/image" Target="../media/image462.png"/><Relationship Id="rId46" Type="http://schemas.openxmlformats.org/officeDocument/2006/relationships/image" Target="../media/image470.png"/><Relationship Id="rId59" Type="http://schemas.openxmlformats.org/officeDocument/2006/relationships/image" Target="../media/image252.png"/><Relationship Id="rId67" Type="http://schemas.openxmlformats.org/officeDocument/2006/relationships/image" Target="../media/image483.png"/><Relationship Id="rId20" Type="http://schemas.openxmlformats.org/officeDocument/2006/relationships/image" Target="../media/image447.png"/><Relationship Id="rId41" Type="http://schemas.openxmlformats.org/officeDocument/2006/relationships/image" Target="../media/image465.png"/><Relationship Id="rId54" Type="http://schemas.openxmlformats.org/officeDocument/2006/relationships/image" Target="../media/image474.png"/><Relationship Id="rId62" Type="http://schemas.openxmlformats.org/officeDocument/2006/relationships/image" Target="../media/image478.png"/><Relationship Id="rId70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15" Type="http://schemas.openxmlformats.org/officeDocument/2006/relationships/image" Target="../media/image444.png"/><Relationship Id="rId23" Type="http://schemas.openxmlformats.org/officeDocument/2006/relationships/image" Target="../media/image450.png"/><Relationship Id="rId28" Type="http://schemas.openxmlformats.org/officeDocument/2006/relationships/image" Target="../media/image455.png"/><Relationship Id="rId36" Type="http://schemas.openxmlformats.org/officeDocument/2006/relationships/image" Target="../media/image460.png"/><Relationship Id="rId49" Type="http://schemas.openxmlformats.org/officeDocument/2006/relationships/image" Target="../media/image472.png"/><Relationship Id="rId57" Type="http://schemas.openxmlformats.org/officeDocument/2006/relationships/image" Target="../media/image477.png"/><Relationship Id="rId10" Type="http://schemas.openxmlformats.org/officeDocument/2006/relationships/image" Target="../media/image439.png"/><Relationship Id="rId31" Type="http://schemas.openxmlformats.org/officeDocument/2006/relationships/image" Target="../media/image457.png"/><Relationship Id="rId44" Type="http://schemas.openxmlformats.org/officeDocument/2006/relationships/image" Target="../media/image468.png"/><Relationship Id="rId52" Type="http://schemas.openxmlformats.org/officeDocument/2006/relationships/image" Target="../media/image473.png"/><Relationship Id="rId60" Type="http://schemas.openxmlformats.org/officeDocument/2006/relationships/image" Target="../media/image280.png"/><Relationship Id="rId65" Type="http://schemas.openxmlformats.org/officeDocument/2006/relationships/image" Target="../media/image481.png"/><Relationship Id="rId73" Type="http://schemas.openxmlformats.org/officeDocument/2006/relationships/image" Target="../media/image489.jpg"/><Relationship Id="rId4" Type="http://schemas.openxmlformats.org/officeDocument/2006/relationships/image" Target="../media/image237.png"/><Relationship Id="rId9" Type="http://schemas.openxmlformats.org/officeDocument/2006/relationships/image" Target="../media/image26.png"/><Relationship Id="rId13" Type="http://schemas.openxmlformats.org/officeDocument/2006/relationships/image" Target="../media/image442.png"/><Relationship Id="rId18" Type="http://schemas.openxmlformats.org/officeDocument/2006/relationships/image" Target="../media/image39.png"/><Relationship Id="rId39" Type="http://schemas.openxmlformats.org/officeDocument/2006/relationships/image" Target="../media/image463.png"/><Relationship Id="rId34" Type="http://schemas.openxmlformats.org/officeDocument/2006/relationships/image" Target="../media/image458.png"/><Relationship Id="rId50" Type="http://schemas.openxmlformats.org/officeDocument/2006/relationships/image" Target="../media/image209.png"/><Relationship Id="rId55" Type="http://schemas.openxmlformats.org/officeDocument/2006/relationships/image" Target="../media/image475.png"/><Relationship Id="rId7" Type="http://schemas.openxmlformats.org/officeDocument/2006/relationships/image" Target="../media/image437.png"/><Relationship Id="rId71" Type="http://schemas.openxmlformats.org/officeDocument/2006/relationships/image" Target="../media/image48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3.png"/><Relationship Id="rId21" Type="http://schemas.openxmlformats.org/officeDocument/2006/relationships/image" Target="../media/image498.png"/><Relationship Id="rId34" Type="http://schemas.openxmlformats.org/officeDocument/2006/relationships/image" Target="../media/image510.png"/><Relationship Id="rId42" Type="http://schemas.openxmlformats.org/officeDocument/2006/relationships/image" Target="../media/image517.png"/><Relationship Id="rId47" Type="http://schemas.openxmlformats.org/officeDocument/2006/relationships/image" Target="../media/image520.png"/><Relationship Id="rId50" Type="http://schemas.openxmlformats.org/officeDocument/2006/relationships/image" Target="../media/image422.png"/><Relationship Id="rId55" Type="http://schemas.openxmlformats.org/officeDocument/2006/relationships/image" Target="../media/image475.png"/><Relationship Id="rId63" Type="http://schemas.openxmlformats.org/officeDocument/2006/relationships/image" Target="../media/image529.png"/><Relationship Id="rId7" Type="http://schemas.openxmlformats.org/officeDocument/2006/relationships/image" Target="../media/image437.png"/><Relationship Id="rId2" Type="http://schemas.openxmlformats.org/officeDocument/2006/relationships/image" Target="../media/image235.png"/><Relationship Id="rId16" Type="http://schemas.openxmlformats.org/officeDocument/2006/relationships/image" Target="../media/image495.png"/><Relationship Id="rId29" Type="http://schemas.openxmlformats.org/officeDocument/2006/relationships/image" Target="../media/image505.png"/><Relationship Id="rId11" Type="http://schemas.openxmlformats.org/officeDocument/2006/relationships/image" Target="../media/image491.png"/><Relationship Id="rId24" Type="http://schemas.openxmlformats.org/officeDocument/2006/relationships/image" Target="../media/image501.png"/><Relationship Id="rId32" Type="http://schemas.openxmlformats.org/officeDocument/2006/relationships/image" Target="../media/image508.png"/><Relationship Id="rId37" Type="http://schemas.openxmlformats.org/officeDocument/2006/relationships/image" Target="../media/image513.png"/><Relationship Id="rId40" Type="http://schemas.openxmlformats.org/officeDocument/2006/relationships/image" Target="../media/image515.png"/><Relationship Id="rId45" Type="http://schemas.openxmlformats.org/officeDocument/2006/relationships/image" Target="../media/image472.png"/><Relationship Id="rId53" Type="http://schemas.openxmlformats.org/officeDocument/2006/relationships/image" Target="../media/image523.png"/><Relationship Id="rId58" Type="http://schemas.openxmlformats.org/officeDocument/2006/relationships/image" Target="../media/image48.png"/><Relationship Id="rId66" Type="http://schemas.openxmlformats.org/officeDocument/2006/relationships/image" Target="../media/image532.png"/><Relationship Id="rId5" Type="http://schemas.openxmlformats.org/officeDocument/2006/relationships/image" Target="../media/image238.png"/><Relationship Id="rId61" Type="http://schemas.openxmlformats.org/officeDocument/2006/relationships/image" Target="../media/image527.png"/><Relationship Id="rId19" Type="http://schemas.openxmlformats.org/officeDocument/2006/relationships/image" Target="../media/image409.png"/><Relationship Id="rId14" Type="http://schemas.openxmlformats.org/officeDocument/2006/relationships/image" Target="../media/image493.png"/><Relationship Id="rId22" Type="http://schemas.openxmlformats.org/officeDocument/2006/relationships/image" Target="../media/image499.png"/><Relationship Id="rId27" Type="http://schemas.openxmlformats.org/officeDocument/2006/relationships/image" Target="../media/image454.png"/><Relationship Id="rId30" Type="http://schemas.openxmlformats.org/officeDocument/2006/relationships/image" Target="../media/image506.png"/><Relationship Id="rId35" Type="http://schemas.openxmlformats.org/officeDocument/2006/relationships/image" Target="../media/image511.png"/><Relationship Id="rId43" Type="http://schemas.openxmlformats.org/officeDocument/2006/relationships/image" Target="../media/image518.png"/><Relationship Id="rId48" Type="http://schemas.openxmlformats.org/officeDocument/2006/relationships/image" Target="../media/image521.png"/><Relationship Id="rId56" Type="http://schemas.openxmlformats.org/officeDocument/2006/relationships/image" Target="../media/image476.png"/><Relationship Id="rId64" Type="http://schemas.openxmlformats.org/officeDocument/2006/relationships/image" Target="../media/image530.png"/><Relationship Id="rId8" Type="http://schemas.openxmlformats.org/officeDocument/2006/relationships/image" Target="../media/image490.png"/><Relationship Id="rId51" Type="http://schemas.openxmlformats.org/officeDocument/2006/relationships/image" Target="../media/image57.png"/><Relationship Id="rId3" Type="http://schemas.openxmlformats.org/officeDocument/2006/relationships/image" Target="../media/image236.png"/><Relationship Id="rId12" Type="http://schemas.openxmlformats.org/officeDocument/2006/relationships/image" Target="../media/image452.png"/><Relationship Id="rId17" Type="http://schemas.openxmlformats.org/officeDocument/2006/relationships/image" Target="../media/image496.png"/><Relationship Id="rId25" Type="http://schemas.openxmlformats.org/officeDocument/2006/relationships/image" Target="../media/image502.png"/><Relationship Id="rId33" Type="http://schemas.openxmlformats.org/officeDocument/2006/relationships/image" Target="../media/image509.png"/><Relationship Id="rId38" Type="http://schemas.openxmlformats.org/officeDocument/2006/relationships/image" Target="../media/image71.png"/><Relationship Id="rId46" Type="http://schemas.openxmlformats.org/officeDocument/2006/relationships/image" Target="../media/image209.png"/><Relationship Id="rId59" Type="http://schemas.openxmlformats.org/officeDocument/2006/relationships/image" Target="../media/image55.png"/><Relationship Id="rId20" Type="http://schemas.openxmlformats.org/officeDocument/2006/relationships/image" Target="../media/image350.png"/><Relationship Id="rId41" Type="http://schemas.openxmlformats.org/officeDocument/2006/relationships/image" Target="../media/image516.png"/><Relationship Id="rId54" Type="http://schemas.openxmlformats.org/officeDocument/2006/relationships/image" Target="../media/image524.png"/><Relationship Id="rId62" Type="http://schemas.openxmlformats.org/officeDocument/2006/relationships/image" Target="../media/image5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15" Type="http://schemas.openxmlformats.org/officeDocument/2006/relationships/image" Target="../media/image494.png"/><Relationship Id="rId23" Type="http://schemas.openxmlformats.org/officeDocument/2006/relationships/image" Target="../media/image500.png"/><Relationship Id="rId28" Type="http://schemas.openxmlformats.org/officeDocument/2006/relationships/image" Target="../media/image504.png"/><Relationship Id="rId36" Type="http://schemas.openxmlformats.org/officeDocument/2006/relationships/image" Target="../media/image512.png"/><Relationship Id="rId49" Type="http://schemas.openxmlformats.org/officeDocument/2006/relationships/image" Target="../media/image522.png"/><Relationship Id="rId57" Type="http://schemas.openxmlformats.org/officeDocument/2006/relationships/image" Target="../media/image525.png"/><Relationship Id="rId10" Type="http://schemas.openxmlformats.org/officeDocument/2006/relationships/image" Target="../media/image439.png"/><Relationship Id="rId31" Type="http://schemas.openxmlformats.org/officeDocument/2006/relationships/image" Target="../media/image507.png"/><Relationship Id="rId44" Type="http://schemas.openxmlformats.org/officeDocument/2006/relationships/image" Target="../media/image519.png"/><Relationship Id="rId52" Type="http://schemas.openxmlformats.org/officeDocument/2006/relationships/image" Target="../media/image365.png"/><Relationship Id="rId60" Type="http://schemas.openxmlformats.org/officeDocument/2006/relationships/image" Target="../media/image526.png"/><Relationship Id="rId65" Type="http://schemas.openxmlformats.org/officeDocument/2006/relationships/image" Target="../media/image531.png"/><Relationship Id="rId4" Type="http://schemas.openxmlformats.org/officeDocument/2006/relationships/image" Target="../media/image237.png"/><Relationship Id="rId9" Type="http://schemas.openxmlformats.org/officeDocument/2006/relationships/image" Target="../media/image26.png"/><Relationship Id="rId13" Type="http://schemas.openxmlformats.org/officeDocument/2006/relationships/image" Target="../media/image492.png"/><Relationship Id="rId18" Type="http://schemas.openxmlformats.org/officeDocument/2006/relationships/image" Target="../media/image497.png"/><Relationship Id="rId39" Type="http://schemas.openxmlformats.org/officeDocument/2006/relationships/image" Target="../media/image514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7.png"/><Relationship Id="rId21" Type="http://schemas.openxmlformats.org/officeDocument/2006/relationships/image" Target="../media/image544.png"/><Relationship Id="rId42" Type="http://schemas.openxmlformats.org/officeDocument/2006/relationships/image" Target="../media/image563.png"/><Relationship Id="rId47" Type="http://schemas.openxmlformats.org/officeDocument/2006/relationships/image" Target="../media/image145.png"/><Relationship Id="rId63" Type="http://schemas.openxmlformats.org/officeDocument/2006/relationships/image" Target="../media/image581.png"/><Relationship Id="rId68" Type="http://schemas.openxmlformats.org/officeDocument/2006/relationships/image" Target="../media/image483.png"/><Relationship Id="rId16" Type="http://schemas.openxmlformats.org/officeDocument/2006/relationships/image" Target="../media/image540.png"/><Relationship Id="rId11" Type="http://schemas.openxmlformats.org/officeDocument/2006/relationships/image" Target="../media/image535.png"/><Relationship Id="rId32" Type="http://schemas.openxmlformats.org/officeDocument/2006/relationships/image" Target="../media/image553.png"/><Relationship Id="rId37" Type="http://schemas.openxmlformats.org/officeDocument/2006/relationships/image" Target="../media/image558.png"/><Relationship Id="rId53" Type="http://schemas.openxmlformats.org/officeDocument/2006/relationships/image" Target="../media/image572.png"/><Relationship Id="rId58" Type="http://schemas.openxmlformats.org/officeDocument/2006/relationships/image" Target="../media/image577.png"/><Relationship Id="rId74" Type="http://schemas.openxmlformats.org/officeDocument/2006/relationships/image" Target="../media/image587.png"/><Relationship Id="rId79" Type="http://schemas.openxmlformats.org/officeDocument/2006/relationships/image" Target="../media/image591.png"/><Relationship Id="rId5" Type="http://schemas.openxmlformats.org/officeDocument/2006/relationships/image" Target="../media/image238.png"/><Relationship Id="rId61" Type="http://schemas.openxmlformats.org/officeDocument/2006/relationships/image" Target="../media/image580.png"/><Relationship Id="rId19" Type="http://schemas.openxmlformats.org/officeDocument/2006/relationships/image" Target="../media/image542.png"/><Relationship Id="rId14" Type="http://schemas.openxmlformats.org/officeDocument/2006/relationships/image" Target="../media/image538.png"/><Relationship Id="rId22" Type="http://schemas.openxmlformats.org/officeDocument/2006/relationships/image" Target="../media/image448.png"/><Relationship Id="rId27" Type="http://schemas.openxmlformats.org/officeDocument/2006/relationships/image" Target="../media/image548.png"/><Relationship Id="rId30" Type="http://schemas.openxmlformats.org/officeDocument/2006/relationships/image" Target="../media/image551.png"/><Relationship Id="rId35" Type="http://schemas.openxmlformats.org/officeDocument/2006/relationships/image" Target="../media/image556.png"/><Relationship Id="rId43" Type="http://schemas.openxmlformats.org/officeDocument/2006/relationships/image" Target="../media/image564.png"/><Relationship Id="rId48" Type="http://schemas.openxmlformats.org/officeDocument/2006/relationships/image" Target="../media/image158.png"/><Relationship Id="rId56" Type="http://schemas.openxmlformats.org/officeDocument/2006/relationships/image" Target="../media/image575.png"/><Relationship Id="rId64" Type="http://schemas.openxmlformats.org/officeDocument/2006/relationships/image" Target="../media/image290.png"/><Relationship Id="rId69" Type="http://schemas.openxmlformats.org/officeDocument/2006/relationships/image" Target="../media/image584.png"/><Relationship Id="rId77" Type="http://schemas.openxmlformats.org/officeDocument/2006/relationships/image" Target="../media/image589.png"/><Relationship Id="rId8" Type="http://schemas.openxmlformats.org/officeDocument/2006/relationships/image" Target="../media/image533.png"/><Relationship Id="rId51" Type="http://schemas.openxmlformats.org/officeDocument/2006/relationships/image" Target="../media/image570.png"/><Relationship Id="rId72" Type="http://schemas.openxmlformats.org/officeDocument/2006/relationships/image" Target="../media/image586.png"/><Relationship Id="rId80" Type="http://schemas.openxmlformats.org/officeDocument/2006/relationships/image" Target="../media/image592.png"/><Relationship Id="rId3" Type="http://schemas.openxmlformats.org/officeDocument/2006/relationships/image" Target="../media/image236.png"/><Relationship Id="rId12" Type="http://schemas.openxmlformats.org/officeDocument/2006/relationships/image" Target="../media/image536.png"/><Relationship Id="rId17" Type="http://schemas.openxmlformats.org/officeDocument/2006/relationships/image" Target="../media/image541.png"/><Relationship Id="rId25" Type="http://schemas.openxmlformats.org/officeDocument/2006/relationships/image" Target="../media/image454.png"/><Relationship Id="rId33" Type="http://schemas.openxmlformats.org/officeDocument/2006/relationships/image" Target="../media/image554.png"/><Relationship Id="rId38" Type="http://schemas.openxmlformats.org/officeDocument/2006/relationships/image" Target="../media/image559.png"/><Relationship Id="rId46" Type="http://schemas.openxmlformats.org/officeDocument/2006/relationships/image" Target="../media/image567.png"/><Relationship Id="rId59" Type="http://schemas.openxmlformats.org/officeDocument/2006/relationships/image" Target="../media/image578.png"/><Relationship Id="rId67" Type="http://schemas.openxmlformats.org/officeDocument/2006/relationships/image" Target="../media/image583.png"/><Relationship Id="rId20" Type="http://schemas.openxmlformats.org/officeDocument/2006/relationships/image" Target="../media/image543.png"/><Relationship Id="rId41" Type="http://schemas.openxmlformats.org/officeDocument/2006/relationships/image" Target="../media/image562.png"/><Relationship Id="rId54" Type="http://schemas.openxmlformats.org/officeDocument/2006/relationships/image" Target="../media/image573.png"/><Relationship Id="rId62" Type="http://schemas.openxmlformats.org/officeDocument/2006/relationships/image" Target="../media/image43.png"/><Relationship Id="rId70" Type="http://schemas.openxmlformats.org/officeDocument/2006/relationships/image" Target="../media/image100.png"/><Relationship Id="rId75" Type="http://schemas.openxmlformats.org/officeDocument/2006/relationships/image" Target="../media/image5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15" Type="http://schemas.openxmlformats.org/officeDocument/2006/relationships/image" Target="../media/image539.png"/><Relationship Id="rId23" Type="http://schemas.openxmlformats.org/officeDocument/2006/relationships/image" Target="../media/image545.png"/><Relationship Id="rId28" Type="http://schemas.openxmlformats.org/officeDocument/2006/relationships/image" Target="../media/image549.png"/><Relationship Id="rId36" Type="http://schemas.openxmlformats.org/officeDocument/2006/relationships/image" Target="../media/image557.png"/><Relationship Id="rId49" Type="http://schemas.openxmlformats.org/officeDocument/2006/relationships/image" Target="../media/image568.png"/><Relationship Id="rId57" Type="http://schemas.openxmlformats.org/officeDocument/2006/relationships/image" Target="../media/image576.png"/><Relationship Id="rId10" Type="http://schemas.openxmlformats.org/officeDocument/2006/relationships/image" Target="../media/image534.png"/><Relationship Id="rId31" Type="http://schemas.openxmlformats.org/officeDocument/2006/relationships/image" Target="../media/image552.png"/><Relationship Id="rId44" Type="http://schemas.openxmlformats.org/officeDocument/2006/relationships/image" Target="../media/image565.png"/><Relationship Id="rId52" Type="http://schemas.openxmlformats.org/officeDocument/2006/relationships/image" Target="../media/image571.png"/><Relationship Id="rId60" Type="http://schemas.openxmlformats.org/officeDocument/2006/relationships/image" Target="../media/image579.png"/><Relationship Id="rId65" Type="http://schemas.openxmlformats.org/officeDocument/2006/relationships/image" Target="../media/image582.png"/><Relationship Id="rId73" Type="http://schemas.openxmlformats.org/officeDocument/2006/relationships/image" Target="../media/image55.png"/><Relationship Id="rId78" Type="http://schemas.openxmlformats.org/officeDocument/2006/relationships/image" Target="../media/image590.png"/><Relationship Id="rId81" Type="http://schemas.openxmlformats.org/officeDocument/2006/relationships/image" Target="../media/image593.png"/><Relationship Id="rId4" Type="http://schemas.openxmlformats.org/officeDocument/2006/relationships/image" Target="../media/image237.png"/><Relationship Id="rId9" Type="http://schemas.openxmlformats.org/officeDocument/2006/relationships/image" Target="../media/image26.png"/><Relationship Id="rId13" Type="http://schemas.openxmlformats.org/officeDocument/2006/relationships/image" Target="../media/image537.png"/><Relationship Id="rId18" Type="http://schemas.openxmlformats.org/officeDocument/2006/relationships/image" Target="../media/image35.png"/><Relationship Id="rId39" Type="http://schemas.openxmlformats.org/officeDocument/2006/relationships/image" Target="../media/image560.png"/><Relationship Id="rId34" Type="http://schemas.openxmlformats.org/officeDocument/2006/relationships/image" Target="../media/image555.png"/><Relationship Id="rId50" Type="http://schemas.openxmlformats.org/officeDocument/2006/relationships/image" Target="../media/image569.png"/><Relationship Id="rId55" Type="http://schemas.openxmlformats.org/officeDocument/2006/relationships/image" Target="../media/image574.png"/><Relationship Id="rId76" Type="http://schemas.openxmlformats.org/officeDocument/2006/relationships/image" Target="../media/image366.png"/><Relationship Id="rId7" Type="http://schemas.openxmlformats.org/officeDocument/2006/relationships/image" Target="../media/image437.png"/><Relationship Id="rId71" Type="http://schemas.openxmlformats.org/officeDocument/2006/relationships/image" Target="../media/image585.png"/><Relationship Id="rId2" Type="http://schemas.openxmlformats.org/officeDocument/2006/relationships/image" Target="../media/image235.png"/><Relationship Id="rId29" Type="http://schemas.openxmlformats.org/officeDocument/2006/relationships/image" Target="../media/image550.png"/><Relationship Id="rId24" Type="http://schemas.openxmlformats.org/officeDocument/2006/relationships/image" Target="../media/image546.png"/><Relationship Id="rId40" Type="http://schemas.openxmlformats.org/officeDocument/2006/relationships/image" Target="../media/image561.png"/><Relationship Id="rId45" Type="http://schemas.openxmlformats.org/officeDocument/2006/relationships/image" Target="../media/image566.png"/><Relationship Id="rId66" Type="http://schemas.openxmlformats.org/officeDocument/2006/relationships/image" Target="../media/image1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52.png"/><Relationship Id="rId18" Type="http://schemas.openxmlformats.org/officeDocument/2006/relationships/image" Target="../media/image605.png"/><Relationship Id="rId26" Type="http://schemas.openxmlformats.org/officeDocument/2006/relationships/image" Target="../media/image612.png"/><Relationship Id="rId3" Type="http://schemas.openxmlformats.org/officeDocument/2006/relationships/image" Target="../media/image596.png"/><Relationship Id="rId21" Type="http://schemas.openxmlformats.org/officeDocument/2006/relationships/image" Target="../media/image435.png"/><Relationship Id="rId7" Type="http://schemas.openxmlformats.org/officeDocument/2006/relationships/image" Target="../media/image26.png"/><Relationship Id="rId12" Type="http://schemas.openxmlformats.org/officeDocument/2006/relationships/image" Target="../media/image468.png"/><Relationship Id="rId17" Type="http://schemas.openxmlformats.org/officeDocument/2006/relationships/image" Target="../media/image604.png"/><Relationship Id="rId25" Type="http://schemas.openxmlformats.org/officeDocument/2006/relationships/image" Target="../media/image611.png"/><Relationship Id="rId2" Type="http://schemas.openxmlformats.org/officeDocument/2006/relationships/image" Target="../media/image595.png"/><Relationship Id="rId16" Type="http://schemas.openxmlformats.org/officeDocument/2006/relationships/image" Target="../media/image603.png"/><Relationship Id="rId20" Type="http://schemas.openxmlformats.org/officeDocument/2006/relationships/image" Target="../media/image6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9.png"/><Relationship Id="rId11" Type="http://schemas.openxmlformats.org/officeDocument/2006/relationships/image" Target="../media/image279.png"/><Relationship Id="rId24" Type="http://schemas.openxmlformats.org/officeDocument/2006/relationships/image" Target="../media/image610.png"/><Relationship Id="rId5" Type="http://schemas.openxmlformats.org/officeDocument/2006/relationships/image" Target="../media/image598.png"/><Relationship Id="rId15" Type="http://schemas.openxmlformats.org/officeDocument/2006/relationships/image" Target="../media/image602.png"/><Relationship Id="rId23" Type="http://schemas.openxmlformats.org/officeDocument/2006/relationships/image" Target="../media/image609.png"/><Relationship Id="rId28" Type="http://schemas.openxmlformats.org/officeDocument/2006/relationships/image" Target="../media/image614.png"/><Relationship Id="rId10" Type="http://schemas.openxmlformats.org/officeDocument/2006/relationships/image" Target="../media/image601.png"/><Relationship Id="rId19" Type="http://schemas.openxmlformats.org/officeDocument/2006/relationships/image" Target="../media/image606.png"/><Relationship Id="rId4" Type="http://schemas.openxmlformats.org/officeDocument/2006/relationships/image" Target="../media/image597.png"/><Relationship Id="rId9" Type="http://schemas.openxmlformats.org/officeDocument/2006/relationships/image" Target="../media/image600.png"/><Relationship Id="rId14" Type="http://schemas.openxmlformats.org/officeDocument/2006/relationships/image" Target="../media/image111.png"/><Relationship Id="rId22" Type="http://schemas.openxmlformats.org/officeDocument/2006/relationships/image" Target="../media/image608.png"/><Relationship Id="rId27" Type="http://schemas.openxmlformats.org/officeDocument/2006/relationships/image" Target="../media/image6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3.png"/><Relationship Id="rId21" Type="http://schemas.openxmlformats.org/officeDocument/2006/relationships/image" Target="../media/image254.png"/><Relationship Id="rId34" Type="http://schemas.openxmlformats.org/officeDocument/2006/relationships/image" Target="../media/image635.png"/><Relationship Id="rId42" Type="http://schemas.openxmlformats.org/officeDocument/2006/relationships/image" Target="../media/image155.png"/><Relationship Id="rId47" Type="http://schemas.openxmlformats.org/officeDocument/2006/relationships/image" Target="../media/image643.png"/><Relationship Id="rId50" Type="http://schemas.openxmlformats.org/officeDocument/2006/relationships/image" Target="../media/image485.jpg"/><Relationship Id="rId55" Type="http://schemas.openxmlformats.org/officeDocument/2006/relationships/image" Target="../media/image650.png"/><Relationship Id="rId63" Type="http://schemas.openxmlformats.org/officeDocument/2006/relationships/image" Target="../media/image658.png"/><Relationship Id="rId68" Type="http://schemas.openxmlformats.org/officeDocument/2006/relationships/image" Target="../media/image663.png"/><Relationship Id="rId7" Type="http://schemas.openxmlformats.org/officeDocument/2006/relationships/image" Target="../media/image618.png"/><Relationship Id="rId2" Type="http://schemas.openxmlformats.org/officeDocument/2006/relationships/image" Target="../media/image238.png"/><Relationship Id="rId16" Type="http://schemas.openxmlformats.org/officeDocument/2006/relationships/image" Target="../media/image625.png"/><Relationship Id="rId29" Type="http://schemas.openxmlformats.org/officeDocument/2006/relationships/image" Target="../media/image41.png"/><Relationship Id="rId11" Type="http://schemas.openxmlformats.org/officeDocument/2006/relationships/image" Target="../media/image620.png"/><Relationship Id="rId24" Type="http://schemas.openxmlformats.org/officeDocument/2006/relationships/image" Target="../media/image631.png"/><Relationship Id="rId32" Type="http://schemas.openxmlformats.org/officeDocument/2006/relationships/image" Target="../media/image492.png"/><Relationship Id="rId37" Type="http://schemas.openxmlformats.org/officeDocument/2006/relationships/image" Target="../media/image55.png"/><Relationship Id="rId40" Type="http://schemas.openxmlformats.org/officeDocument/2006/relationships/image" Target="../media/image638.png"/><Relationship Id="rId45" Type="http://schemas.openxmlformats.org/officeDocument/2006/relationships/image" Target="../media/image642.png"/><Relationship Id="rId53" Type="http://schemas.openxmlformats.org/officeDocument/2006/relationships/image" Target="../media/image648.png"/><Relationship Id="rId58" Type="http://schemas.openxmlformats.org/officeDocument/2006/relationships/image" Target="../media/image653.png"/><Relationship Id="rId66" Type="http://schemas.openxmlformats.org/officeDocument/2006/relationships/image" Target="../media/image661.png"/><Relationship Id="rId5" Type="http://schemas.openxmlformats.org/officeDocument/2006/relationships/image" Target="../media/image616.png"/><Relationship Id="rId61" Type="http://schemas.openxmlformats.org/officeDocument/2006/relationships/image" Target="../media/image656.png"/><Relationship Id="rId19" Type="http://schemas.openxmlformats.org/officeDocument/2006/relationships/image" Target="../media/image628.png"/><Relationship Id="rId14" Type="http://schemas.openxmlformats.org/officeDocument/2006/relationships/image" Target="../media/image623.png"/><Relationship Id="rId22" Type="http://schemas.openxmlformats.org/officeDocument/2006/relationships/image" Target="../media/image630.png"/><Relationship Id="rId27" Type="http://schemas.openxmlformats.org/officeDocument/2006/relationships/image" Target="../media/image430.png"/><Relationship Id="rId30" Type="http://schemas.openxmlformats.org/officeDocument/2006/relationships/image" Target="../media/image71.png"/><Relationship Id="rId35" Type="http://schemas.openxmlformats.org/officeDocument/2006/relationships/image" Target="../media/image636.png"/><Relationship Id="rId43" Type="http://schemas.openxmlformats.org/officeDocument/2006/relationships/image" Target="../media/image640.png"/><Relationship Id="rId48" Type="http://schemas.openxmlformats.org/officeDocument/2006/relationships/image" Target="../media/image644.png"/><Relationship Id="rId56" Type="http://schemas.openxmlformats.org/officeDocument/2006/relationships/image" Target="../media/image651.png"/><Relationship Id="rId64" Type="http://schemas.openxmlformats.org/officeDocument/2006/relationships/image" Target="../media/image659.png"/><Relationship Id="rId8" Type="http://schemas.openxmlformats.org/officeDocument/2006/relationships/image" Target="../media/image619.png"/><Relationship Id="rId51" Type="http://schemas.openxmlformats.org/officeDocument/2006/relationships/image" Target="../media/image646.png"/><Relationship Id="rId3" Type="http://schemas.openxmlformats.org/officeDocument/2006/relationships/image" Target="../media/image596.png"/><Relationship Id="rId12" Type="http://schemas.openxmlformats.org/officeDocument/2006/relationships/image" Target="../media/image621.png"/><Relationship Id="rId17" Type="http://schemas.openxmlformats.org/officeDocument/2006/relationships/image" Target="../media/image626.png"/><Relationship Id="rId25" Type="http://schemas.openxmlformats.org/officeDocument/2006/relationships/image" Target="../media/image632.png"/><Relationship Id="rId33" Type="http://schemas.openxmlformats.org/officeDocument/2006/relationships/image" Target="../media/image275.png"/><Relationship Id="rId38" Type="http://schemas.openxmlformats.org/officeDocument/2006/relationships/image" Target="../media/image523.png"/><Relationship Id="rId46" Type="http://schemas.openxmlformats.org/officeDocument/2006/relationships/image" Target="../media/image57.png"/><Relationship Id="rId59" Type="http://schemas.openxmlformats.org/officeDocument/2006/relationships/image" Target="../media/image654.png"/><Relationship Id="rId67" Type="http://schemas.openxmlformats.org/officeDocument/2006/relationships/image" Target="../media/image662.png"/><Relationship Id="rId20" Type="http://schemas.openxmlformats.org/officeDocument/2006/relationships/image" Target="../media/image629.png"/><Relationship Id="rId41" Type="http://schemas.openxmlformats.org/officeDocument/2006/relationships/image" Target="../media/image639.png"/><Relationship Id="rId54" Type="http://schemas.openxmlformats.org/officeDocument/2006/relationships/image" Target="../media/image649.png"/><Relationship Id="rId62" Type="http://schemas.openxmlformats.org/officeDocument/2006/relationships/image" Target="../media/image6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7.png"/><Relationship Id="rId15" Type="http://schemas.openxmlformats.org/officeDocument/2006/relationships/image" Target="../media/image624.png"/><Relationship Id="rId23" Type="http://schemas.openxmlformats.org/officeDocument/2006/relationships/image" Target="../media/image257.png"/><Relationship Id="rId28" Type="http://schemas.openxmlformats.org/officeDocument/2006/relationships/image" Target="../media/image634.png"/><Relationship Id="rId36" Type="http://schemas.openxmlformats.org/officeDocument/2006/relationships/image" Target="../media/image66.png"/><Relationship Id="rId49" Type="http://schemas.openxmlformats.org/officeDocument/2006/relationships/image" Target="../media/image645.png"/><Relationship Id="rId57" Type="http://schemas.openxmlformats.org/officeDocument/2006/relationships/image" Target="../media/image652.png"/><Relationship Id="rId10" Type="http://schemas.openxmlformats.org/officeDocument/2006/relationships/image" Target="../media/image601.png"/><Relationship Id="rId31" Type="http://schemas.openxmlformats.org/officeDocument/2006/relationships/image" Target="../media/image145.png"/><Relationship Id="rId44" Type="http://schemas.openxmlformats.org/officeDocument/2006/relationships/image" Target="../media/image641.png"/><Relationship Id="rId52" Type="http://schemas.openxmlformats.org/officeDocument/2006/relationships/image" Target="../media/image647.png"/><Relationship Id="rId60" Type="http://schemas.openxmlformats.org/officeDocument/2006/relationships/image" Target="../media/image655.png"/><Relationship Id="rId65" Type="http://schemas.openxmlformats.org/officeDocument/2006/relationships/image" Target="../media/image660.png"/><Relationship Id="rId4" Type="http://schemas.openxmlformats.org/officeDocument/2006/relationships/image" Target="../media/image615.png"/><Relationship Id="rId9" Type="http://schemas.openxmlformats.org/officeDocument/2006/relationships/image" Target="../media/image26.png"/><Relationship Id="rId13" Type="http://schemas.openxmlformats.org/officeDocument/2006/relationships/image" Target="../media/image622.png"/><Relationship Id="rId18" Type="http://schemas.openxmlformats.org/officeDocument/2006/relationships/image" Target="../media/image627.png"/><Relationship Id="rId39" Type="http://schemas.openxmlformats.org/officeDocument/2006/relationships/image" Target="../media/image637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4.png"/><Relationship Id="rId21" Type="http://schemas.openxmlformats.org/officeDocument/2006/relationships/image" Target="../media/image273.png"/><Relationship Id="rId34" Type="http://schemas.openxmlformats.org/officeDocument/2006/relationships/image" Target="../media/image467.png"/><Relationship Id="rId42" Type="http://schemas.openxmlformats.org/officeDocument/2006/relationships/image" Target="../media/image51.png"/><Relationship Id="rId47" Type="http://schemas.openxmlformats.org/officeDocument/2006/relationships/image" Target="../media/image603.png"/><Relationship Id="rId50" Type="http://schemas.openxmlformats.org/officeDocument/2006/relationships/image" Target="../media/image685.png"/><Relationship Id="rId55" Type="http://schemas.openxmlformats.org/officeDocument/2006/relationships/image" Target="../media/image690.png"/><Relationship Id="rId63" Type="http://schemas.openxmlformats.org/officeDocument/2006/relationships/image" Target="../media/image697.png"/><Relationship Id="rId68" Type="http://schemas.openxmlformats.org/officeDocument/2006/relationships/image" Target="../media/image702.png"/><Relationship Id="rId7" Type="http://schemas.openxmlformats.org/officeDocument/2006/relationships/image" Target="../media/image643.png"/><Relationship Id="rId2" Type="http://schemas.openxmlformats.org/officeDocument/2006/relationships/image" Target="../media/image238.png"/><Relationship Id="rId16" Type="http://schemas.openxmlformats.org/officeDocument/2006/relationships/image" Target="../media/image279.png"/><Relationship Id="rId29" Type="http://schemas.openxmlformats.org/officeDocument/2006/relationships/image" Target="../media/image519.png"/><Relationship Id="rId11" Type="http://schemas.openxmlformats.org/officeDocument/2006/relationships/image" Target="../media/image248.png"/><Relationship Id="rId24" Type="http://schemas.openxmlformats.org/officeDocument/2006/relationships/image" Target="../media/image672.png"/><Relationship Id="rId32" Type="http://schemas.openxmlformats.org/officeDocument/2006/relationships/image" Target="../media/image677.png"/><Relationship Id="rId37" Type="http://schemas.openxmlformats.org/officeDocument/2006/relationships/image" Target="../media/image252.png"/><Relationship Id="rId40" Type="http://schemas.openxmlformats.org/officeDocument/2006/relationships/image" Target="../media/image366.png"/><Relationship Id="rId45" Type="http://schemas.openxmlformats.org/officeDocument/2006/relationships/image" Target="../media/image681.png"/><Relationship Id="rId53" Type="http://schemas.openxmlformats.org/officeDocument/2006/relationships/image" Target="../media/image688.png"/><Relationship Id="rId58" Type="http://schemas.openxmlformats.org/officeDocument/2006/relationships/image" Target="../media/image692.png"/><Relationship Id="rId66" Type="http://schemas.openxmlformats.org/officeDocument/2006/relationships/image" Target="../media/image700.png"/><Relationship Id="rId5" Type="http://schemas.openxmlformats.org/officeDocument/2006/relationships/image" Target="../media/image664.png"/><Relationship Id="rId61" Type="http://schemas.openxmlformats.org/officeDocument/2006/relationships/image" Target="../media/image695.png"/><Relationship Id="rId19" Type="http://schemas.openxmlformats.org/officeDocument/2006/relationships/image" Target="../media/image55.png"/><Relationship Id="rId14" Type="http://schemas.openxmlformats.org/officeDocument/2006/relationships/image" Target="../media/image667.png"/><Relationship Id="rId22" Type="http://schemas.openxmlformats.org/officeDocument/2006/relationships/image" Target="../media/image57.png"/><Relationship Id="rId27" Type="http://schemas.openxmlformats.org/officeDocument/2006/relationships/image" Target="../media/image675.png"/><Relationship Id="rId30" Type="http://schemas.openxmlformats.org/officeDocument/2006/relationships/image" Target="../media/image476.png"/><Relationship Id="rId35" Type="http://schemas.openxmlformats.org/officeDocument/2006/relationships/image" Target="../media/image48.png"/><Relationship Id="rId43" Type="http://schemas.openxmlformats.org/officeDocument/2006/relationships/image" Target="../media/image290.png"/><Relationship Id="rId48" Type="http://schemas.openxmlformats.org/officeDocument/2006/relationships/image" Target="../media/image683.png"/><Relationship Id="rId56" Type="http://schemas.openxmlformats.org/officeDocument/2006/relationships/image" Target="../media/image691.png"/><Relationship Id="rId64" Type="http://schemas.openxmlformats.org/officeDocument/2006/relationships/image" Target="../media/image698.jpg"/><Relationship Id="rId8" Type="http://schemas.openxmlformats.org/officeDocument/2006/relationships/image" Target="../media/image26.png"/><Relationship Id="rId51" Type="http://schemas.openxmlformats.org/officeDocument/2006/relationships/image" Target="../media/image686.png"/><Relationship Id="rId3" Type="http://schemas.openxmlformats.org/officeDocument/2006/relationships/image" Target="../media/image596.png"/><Relationship Id="rId12" Type="http://schemas.openxmlformats.org/officeDocument/2006/relationships/image" Target="../media/image665.png"/><Relationship Id="rId17" Type="http://schemas.openxmlformats.org/officeDocument/2006/relationships/image" Target="../media/image669.png"/><Relationship Id="rId25" Type="http://schemas.openxmlformats.org/officeDocument/2006/relationships/image" Target="../media/image673.png"/><Relationship Id="rId33" Type="http://schemas.openxmlformats.org/officeDocument/2006/relationships/image" Target="../media/image678.png"/><Relationship Id="rId38" Type="http://schemas.openxmlformats.org/officeDocument/2006/relationships/image" Target="../media/image679.png"/><Relationship Id="rId46" Type="http://schemas.openxmlformats.org/officeDocument/2006/relationships/image" Target="../media/image682.png"/><Relationship Id="rId59" Type="http://schemas.openxmlformats.org/officeDocument/2006/relationships/image" Target="../media/image693.png"/><Relationship Id="rId67" Type="http://schemas.openxmlformats.org/officeDocument/2006/relationships/image" Target="../media/image701.png"/><Relationship Id="rId20" Type="http://schemas.openxmlformats.org/officeDocument/2006/relationships/image" Target="../media/image671.png"/><Relationship Id="rId41" Type="http://schemas.openxmlformats.org/officeDocument/2006/relationships/image" Target="../media/image80.png"/><Relationship Id="rId54" Type="http://schemas.openxmlformats.org/officeDocument/2006/relationships/image" Target="../media/image689.png"/><Relationship Id="rId62" Type="http://schemas.openxmlformats.org/officeDocument/2006/relationships/image" Target="../media/image6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5" Type="http://schemas.openxmlformats.org/officeDocument/2006/relationships/image" Target="../media/image668.png"/><Relationship Id="rId23" Type="http://schemas.openxmlformats.org/officeDocument/2006/relationships/image" Target="../media/image71.png"/><Relationship Id="rId28" Type="http://schemas.openxmlformats.org/officeDocument/2006/relationships/image" Target="../media/image52.png"/><Relationship Id="rId36" Type="http://schemas.openxmlformats.org/officeDocument/2006/relationships/image" Target="../media/image305.png"/><Relationship Id="rId49" Type="http://schemas.openxmlformats.org/officeDocument/2006/relationships/image" Target="../media/image684.png"/><Relationship Id="rId57" Type="http://schemas.openxmlformats.org/officeDocument/2006/relationships/image" Target="../media/image468.png"/><Relationship Id="rId10" Type="http://schemas.openxmlformats.org/officeDocument/2006/relationships/image" Target="../media/image27.png"/><Relationship Id="rId31" Type="http://schemas.openxmlformats.org/officeDocument/2006/relationships/image" Target="../media/image676.png"/><Relationship Id="rId44" Type="http://schemas.openxmlformats.org/officeDocument/2006/relationships/image" Target="../media/image680.png"/><Relationship Id="rId52" Type="http://schemas.openxmlformats.org/officeDocument/2006/relationships/image" Target="../media/image687.png"/><Relationship Id="rId60" Type="http://schemas.openxmlformats.org/officeDocument/2006/relationships/image" Target="../media/image694.png"/><Relationship Id="rId65" Type="http://schemas.openxmlformats.org/officeDocument/2006/relationships/image" Target="../media/image699.png"/><Relationship Id="rId4" Type="http://schemas.openxmlformats.org/officeDocument/2006/relationships/image" Target="../media/image615.png"/><Relationship Id="rId9" Type="http://schemas.openxmlformats.org/officeDocument/2006/relationships/image" Target="../media/image246.png"/><Relationship Id="rId13" Type="http://schemas.openxmlformats.org/officeDocument/2006/relationships/image" Target="../media/image666.png"/><Relationship Id="rId18" Type="http://schemas.openxmlformats.org/officeDocument/2006/relationships/image" Target="../media/image670.png"/><Relationship Id="rId39" Type="http://schemas.openxmlformats.org/officeDocument/2006/relationships/image" Target="../media/image52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8.png"/><Relationship Id="rId18" Type="http://schemas.openxmlformats.org/officeDocument/2006/relationships/image" Target="../media/image632.png"/><Relationship Id="rId26" Type="http://schemas.openxmlformats.org/officeDocument/2006/relationships/image" Target="../media/image643.png"/><Relationship Id="rId39" Type="http://schemas.openxmlformats.org/officeDocument/2006/relationships/image" Target="../media/image723.png"/><Relationship Id="rId21" Type="http://schemas.openxmlformats.org/officeDocument/2006/relationships/image" Target="../media/image43.png"/><Relationship Id="rId34" Type="http://schemas.openxmlformats.org/officeDocument/2006/relationships/image" Target="../media/image204.png"/><Relationship Id="rId42" Type="http://schemas.openxmlformats.org/officeDocument/2006/relationships/image" Target="../media/image726.png"/><Relationship Id="rId47" Type="http://schemas.openxmlformats.org/officeDocument/2006/relationships/image" Target="../media/image730.png"/><Relationship Id="rId7" Type="http://schemas.openxmlformats.org/officeDocument/2006/relationships/image" Target="../media/image26.png"/><Relationship Id="rId2" Type="http://schemas.openxmlformats.org/officeDocument/2006/relationships/image" Target="../media/image103.png"/><Relationship Id="rId16" Type="http://schemas.openxmlformats.org/officeDocument/2006/relationships/image" Target="../media/image709.png"/><Relationship Id="rId29" Type="http://schemas.openxmlformats.org/officeDocument/2006/relationships/image" Target="../media/image7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9.png"/><Relationship Id="rId11" Type="http://schemas.openxmlformats.org/officeDocument/2006/relationships/image" Target="../media/image706.png"/><Relationship Id="rId24" Type="http://schemas.openxmlformats.org/officeDocument/2006/relationships/image" Target="../media/image714.png"/><Relationship Id="rId32" Type="http://schemas.openxmlformats.org/officeDocument/2006/relationships/image" Target="../media/image55.png"/><Relationship Id="rId37" Type="http://schemas.openxmlformats.org/officeDocument/2006/relationships/image" Target="../media/image380.png"/><Relationship Id="rId40" Type="http://schemas.openxmlformats.org/officeDocument/2006/relationships/image" Target="../media/image724.png"/><Relationship Id="rId45" Type="http://schemas.openxmlformats.org/officeDocument/2006/relationships/image" Target="../media/image729.png"/><Relationship Id="rId5" Type="http://schemas.openxmlformats.org/officeDocument/2006/relationships/image" Target="../media/image237.png"/><Relationship Id="rId15" Type="http://schemas.openxmlformats.org/officeDocument/2006/relationships/image" Target="../media/image468.png"/><Relationship Id="rId23" Type="http://schemas.openxmlformats.org/officeDocument/2006/relationships/image" Target="../media/image670.png"/><Relationship Id="rId28" Type="http://schemas.openxmlformats.org/officeDocument/2006/relationships/image" Target="../media/image100.png"/><Relationship Id="rId36" Type="http://schemas.openxmlformats.org/officeDocument/2006/relationships/image" Target="../media/image721.png"/><Relationship Id="rId10" Type="http://schemas.openxmlformats.org/officeDocument/2006/relationships/image" Target="../media/image705.png"/><Relationship Id="rId19" Type="http://schemas.openxmlformats.org/officeDocument/2006/relationships/image" Target="../media/image711.png"/><Relationship Id="rId31" Type="http://schemas.openxmlformats.org/officeDocument/2006/relationships/image" Target="../media/image719.png"/><Relationship Id="rId44" Type="http://schemas.openxmlformats.org/officeDocument/2006/relationships/image" Target="../media/image728.png"/><Relationship Id="rId4" Type="http://schemas.openxmlformats.org/officeDocument/2006/relationships/image" Target="../media/image616.png"/><Relationship Id="rId9" Type="http://schemas.openxmlformats.org/officeDocument/2006/relationships/image" Target="../media/image704.png"/><Relationship Id="rId14" Type="http://schemas.openxmlformats.org/officeDocument/2006/relationships/image" Target="../media/image636.png"/><Relationship Id="rId22" Type="http://schemas.openxmlformats.org/officeDocument/2006/relationships/image" Target="../media/image713.png"/><Relationship Id="rId27" Type="http://schemas.openxmlformats.org/officeDocument/2006/relationships/image" Target="../media/image716.png"/><Relationship Id="rId30" Type="http://schemas.openxmlformats.org/officeDocument/2006/relationships/image" Target="../media/image718.png"/><Relationship Id="rId35" Type="http://schemas.openxmlformats.org/officeDocument/2006/relationships/image" Target="../media/image720.png"/><Relationship Id="rId43" Type="http://schemas.openxmlformats.org/officeDocument/2006/relationships/image" Target="../media/image727.png"/><Relationship Id="rId8" Type="http://schemas.openxmlformats.org/officeDocument/2006/relationships/image" Target="../media/image703.png"/><Relationship Id="rId3" Type="http://schemas.openxmlformats.org/officeDocument/2006/relationships/image" Target="../media/image596.png"/><Relationship Id="rId12" Type="http://schemas.openxmlformats.org/officeDocument/2006/relationships/image" Target="../media/image707.png"/><Relationship Id="rId17" Type="http://schemas.openxmlformats.org/officeDocument/2006/relationships/image" Target="../media/image710.png"/><Relationship Id="rId25" Type="http://schemas.openxmlformats.org/officeDocument/2006/relationships/image" Target="../media/image715.png"/><Relationship Id="rId33" Type="http://schemas.openxmlformats.org/officeDocument/2006/relationships/image" Target="../media/image476.png"/><Relationship Id="rId38" Type="http://schemas.openxmlformats.org/officeDocument/2006/relationships/image" Target="../media/image722.png"/><Relationship Id="rId46" Type="http://schemas.openxmlformats.org/officeDocument/2006/relationships/image" Target="../media/image252.png"/><Relationship Id="rId20" Type="http://schemas.openxmlformats.org/officeDocument/2006/relationships/image" Target="../media/image712.png"/><Relationship Id="rId41" Type="http://schemas.openxmlformats.org/officeDocument/2006/relationships/image" Target="../media/image7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8.png"/><Relationship Id="rId18" Type="http://schemas.openxmlformats.org/officeDocument/2006/relationships/image" Target="../media/image623.png"/><Relationship Id="rId26" Type="http://schemas.openxmlformats.org/officeDocument/2006/relationships/image" Target="../media/image652.png"/><Relationship Id="rId39" Type="http://schemas.openxmlformats.org/officeDocument/2006/relationships/image" Target="../media/image744.png"/><Relationship Id="rId21" Type="http://schemas.openxmlformats.org/officeDocument/2006/relationships/image" Target="../media/image647.png"/><Relationship Id="rId34" Type="http://schemas.openxmlformats.org/officeDocument/2006/relationships/image" Target="../media/image660.png"/><Relationship Id="rId42" Type="http://schemas.openxmlformats.org/officeDocument/2006/relationships/image" Target="../media/image747.png"/><Relationship Id="rId47" Type="http://schemas.openxmlformats.org/officeDocument/2006/relationships/image" Target="../media/image752.png"/><Relationship Id="rId50" Type="http://schemas.openxmlformats.org/officeDocument/2006/relationships/image" Target="../media/image755.png"/><Relationship Id="rId55" Type="http://schemas.openxmlformats.org/officeDocument/2006/relationships/image" Target="../media/image760.png"/><Relationship Id="rId7" Type="http://schemas.openxmlformats.org/officeDocument/2006/relationships/image" Target="../media/image27.png"/><Relationship Id="rId2" Type="http://schemas.openxmlformats.org/officeDocument/2006/relationships/image" Target="../media/image103.png"/><Relationship Id="rId16" Type="http://schemas.openxmlformats.org/officeDocument/2006/relationships/image" Target="../media/image144.png"/><Relationship Id="rId29" Type="http://schemas.openxmlformats.org/officeDocument/2006/relationships/image" Target="../media/image655.png"/><Relationship Id="rId11" Type="http://schemas.openxmlformats.org/officeDocument/2006/relationships/image" Target="../media/image736.png"/><Relationship Id="rId24" Type="http://schemas.openxmlformats.org/officeDocument/2006/relationships/image" Target="../media/image650.png"/><Relationship Id="rId32" Type="http://schemas.openxmlformats.org/officeDocument/2006/relationships/image" Target="../media/image658.png"/><Relationship Id="rId37" Type="http://schemas.openxmlformats.org/officeDocument/2006/relationships/image" Target="../media/image742.png"/><Relationship Id="rId40" Type="http://schemas.openxmlformats.org/officeDocument/2006/relationships/image" Target="../media/image745.png"/><Relationship Id="rId45" Type="http://schemas.openxmlformats.org/officeDocument/2006/relationships/image" Target="../media/image750.png"/><Relationship Id="rId53" Type="http://schemas.openxmlformats.org/officeDocument/2006/relationships/image" Target="../media/image758.png"/><Relationship Id="rId58" Type="http://schemas.openxmlformats.org/officeDocument/2006/relationships/image" Target="../media/image763.png"/><Relationship Id="rId5" Type="http://schemas.openxmlformats.org/officeDocument/2006/relationships/image" Target="../media/image26.png"/><Relationship Id="rId61" Type="http://schemas.openxmlformats.org/officeDocument/2006/relationships/image" Target="../media/image766.png"/><Relationship Id="rId19" Type="http://schemas.openxmlformats.org/officeDocument/2006/relationships/image" Target="../media/image739.png"/><Relationship Id="rId14" Type="http://schemas.openxmlformats.org/officeDocument/2006/relationships/image" Target="../media/image368.png"/><Relationship Id="rId22" Type="http://schemas.openxmlformats.org/officeDocument/2006/relationships/image" Target="../media/image648.png"/><Relationship Id="rId27" Type="http://schemas.openxmlformats.org/officeDocument/2006/relationships/image" Target="../media/image653.png"/><Relationship Id="rId30" Type="http://schemas.openxmlformats.org/officeDocument/2006/relationships/image" Target="../media/image656.png"/><Relationship Id="rId35" Type="http://schemas.openxmlformats.org/officeDocument/2006/relationships/image" Target="../media/image661.png"/><Relationship Id="rId43" Type="http://schemas.openxmlformats.org/officeDocument/2006/relationships/image" Target="../media/image748.png"/><Relationship Id="rId48" Type="http://schemas.openxmlformats.org/officeDocument/2006/relationships/image" Target="../media/image753.png"/><Relationship Id="rId56" Type="http://schemas.openxmlformats.org/officeDocument/2006/relationships/image" Target="../media/image761.png"/><Relationship Id="rId8" Type="http://schemas.openxmlformats.org/officeDocument/2006/relationships/image" Target="../media/image734.png"/><Relationship Id="rId51" Type="http://schemas.openxmlformats.org/officeDocument/2006/relationships/image" Target="../media/image756.png"/><Relationship Id="rId3" Type="http://schemas.openxmlformats.org/officeDocument/2006/relationships/image" Target="../media/image731.png"/><Relationship Id="rId12" Type="http://schemas.openxmlformats.org/officeDocument/2006/relationships/image" Target="../media/image737.png"/><Relationship Id="rId17" Type="http://schemas.openxmlformats.org/officeDocument/2006/relationships/image" Target="../media/image57.png"/><Relationship Id="rId25" Type="http://schemas.openxmlformats.org/officeDocument/2006/relationships/image" Target="../media/image651.png"/><Relationship Id="rId33" Type="http://schemas.openxmlformats.org/officeDocument/2006/relationships/image" Target="../media/image659.png"/><Relationship Id="rId38" Type="http://schemas.openxmlformats.org/officeDocument/2006/relationships/image" Target="../media/image743.png"/><Relationship Id="rId46" Type="http://schemas.openxmlformats.org/officeDocument/2006/relationships/image" Target="../media/image751.png"/><Relationship Id="rId59" Type="http://schemas.openxmlformats.org/officeDocument/2006/relationships/image" Target="../media/image764.png"/><Relationship Id="rId20" Type="http://schemas.openxmlformats.org/officeDocument/2006/relationships/image" Target="../media/image740.png"/><Relationship Id="rId41" Type="http://schemas.openxmlformats.org/officeDocument/2006/relationships/image" Target="../media/image746.png"/><Relationship Id="rId54" Type="http://schemas.openxmlformats.org/officeDocument/2006/relationships/image" Target="../media/image759.png"/><Relationship Id="rId62" Type="http://schemas.openxmlformats.org/officeDocument/2006/relationships/image" Target="../media/image7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3.png"/><Relationship Id="rId15" Type="http://schemas.openxmlformats.org/officeDocument/2006/relationships/image" Target="../media/image55.png"/><Relationship Id="rId23" Type="http://schemas.openxmlformats.org/officeDocument/2006/relationships/image" Target="../media/image649.png"/><Relationship Id="rId28" Type="http://schemas.openxmlformats.org/officeDocument/2006/relationships/image" Target="../media/image654.png"/><Relationship Id="rId36" Type="http://schemas.openxmlformats.org/officeDocument/2006/relationships/image" Target="../media/image741.png"/><Relationship Id="rId49" Type="http://schemas.openxmlformats.org/officeDocument/2006/relationships/image" Target="../media/image754.png"/><Relationship Id="rId57" Type="http://schemas.openxmlformats.org/officeDocument/2006/relationships/image" Target="../media/image762.png"/><Relationship Id="rId10" Type="http://schemas.openxmlformats.org/officeDocument/2006/relationships/image" Target="../media/image735.png"/><Relationship Id="rId31" Type="http://schemas.openxmlformats.org/officeDocument/2006/relationships/image" Target="../media/image657.png"/><Relationship Id="rId44" Type="http://schemas.openxmlformats.org/officeDocument/2006/relationships/image" Target="../media/image749.png"/><Relationship Id="rId52" Type="http://schemas.openxmlformats.org/officeDocument/2006/relationships/image" Target="../media/image757.png"/><Relationship Id="rId60" Type="http://schemas.openxmlformats.org/officeDocument/2006/relationships/image" Target="../media/image765.png"/><Relationship Id="rId4" Type="http://schemas.openxmlformats.org/officeDocument/2006/relationships/image" Target="../media/image732.png"/><Relationship Id="rId9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769.png"/><Relationship Id="rId4" Type="http://schemas.openxmlformats.org/officeDocument/2006/relationships/image" Target="../media/image7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1.png"/><Relationship Id="rId18" Type="http://schemas.openxmlformats.org/officeDocument/2006/relationships/image" Target="../media/image786.png"/><Relationship Id="rId26" Type="http://schemas.openxmlformats.org/officeDocument/2006/relationships/image" Target="../media/image794.png"/><Relationship Id="rId39" Type="http://schemas.openxmlformats.org/officeDocument/2006/relationships/image" Target="../media/image807.jpg"/><Relationship Id="rId21" Type="http://schemas.openxmlformats.org/officeDocument/2006/relationships/image" Target="../media/image789.png"/><Relationship Id="rId34" Type="http://schemas.openxmlformats.org/officeDocument/2006/relationships/image" Target="../media/image802.png"/><Relationship Id="rId42" Type="http://schemas.openxmlformats.org/officeDocument/2006/relationships/image" Target="../media/image810.jpg"/><Relationship Id="rId47" Type="http://schemas.openxmlformats.org/officeDocument/2006/relationships/image" Target="../media/image815.jpg"/><Relationship Id="rId7" Type="http://schemas.openxmlformats.org/officeDocument/2006/relationships/image" Target="../media/image775.png"/><Relationship Id="rId2" Type="http://schemas.openxmlformats.org/officeDocument/2006/relationships/image" Target="../media/image771.png"/><Relationship Id="rId16" Type="http://schemas.openxmlformats.org/officeDocument/2006/relationships/image" Target="../media/image784.png"/><Relationship Id="rId29" Type="http://schemas.openxmlformats.org/officeDocument/2006/relationships/image" Target="../media/image7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779.png"/><Relationship Id="rId24" Type="http://schemas.openxmlformats.org/officeDocument/2006/relationships/image" Target="../media/image792.png"/><Relationship Id="rId32" Type="http://schemas.openxmlformats.org/officeDocument/2006/relationships/image" Target="../media/image800.jpg"/><Relationship Id="rId37" Type="http://schemas.openxmlformats.org/officeDocument/2006/relationships/image" Target="../media/image805.png"/><Relationship Id="rId40" Type="http://schemas.openxmlformats.org/officeDocument/2006/relationships/image" Target="../media/image808.png"/><Relationship Id="rId45" Type="http://schemas.openxmlformats.org/officeDocument/2006/relationships/image" Target="../media/image813.png"/><Relationship Id="rId5" Type="http://schemas.openxmlformats.org/officeDocument/2006/relationships/image" Target="../media/image774.png"/><Relationship Id="rId15" Type="http://schemas.openxmlformats.org/officeDocument/2006/relationships/image" Target="../media/image783.png"/><Relationship Id="rId23" Type="http://schemas.openxmlformats.org/officeDocument/2006/relationships/image" Target="../media/image791.png"/><Relationship Id="rId28" Type="http://schemas.openxmlformats.org/officeDocument/2006/relationships/image" Target="../media/image796.png"/><Relationship Id="rId36" Type="http://schemas.openxmlformats.org/officeDocument/2006/relationships/image" Target="../media/image804.png"/><Relationship Id="rId10" Type="http://schemas.openxmlformats.org/officeDocument/2006/relationships/image" Target="../media/image778.png"/><Relationship Id="rId19" Type="http://schemas.openxmlformats.org/officeDocument/2006/relationships/image" Target="../media/image787.png"/><Relationship Id="rId31" Type="http://schemas.openxmlformats.org/officeDocument/2006/relationships/image" Target="../media/image799.png"/><Relationship Id="rId44" Type="http://schemas.openxmlformats.org/officeDocument/2006/relationships/image" Target="../media/image812.png"/><Relationship Id="rId4" Type="http://schemas.openxmlformats.org/officeDocument/2006/relationships/image" Target="../media/image773.png"/><Relationship Id="rId9" Type="http://schemas.openxmlformats.org/officeDocument/2006/relationships/image" Target="../media/image777.png"/><Relationship Id="rId14" Type="http://schemas.openxmlformats.org/officeDocument/2006/relationships/image" Target="../media/image782.png"/><Relationship Id="rId22" Type="http://schemas.openxmlformats.org/officeDocument/2006/relationships/image" Target="../media/image790.png"/><Relationship Id="rId27" Type="http://schemas.openxmlformats.org/officeDocument/2006/relationships/image" Target="../media/image795.jpg"/><Relationship Id="rId30" Type="http://schemas.openxmlformats.org/officeDocument/2006/relationships/image" Target="../media/image798.png"/><Relationship Id="rId35" Type="http://schemas.openxmlformats.org/officeDocument/2006/relationships/image" Target="../media/image803.png"/><Relationship Id="rId43" Type="http://schemas.openxmlformats.org/officeDocument/2006/relationships/image" Target="../media/image811.png"/><Relationship Id="rId8" Type="http://schemas.openxmlformats.org/officeDocument/2006/relationships/image" Target="../media/image776.png"/><Relationship Id="rId3" Type="http://schemas.openxmlformats.org/officeDocument/2006/relationships/image" Target="../media/image772.png"/><Relationship Id="rId12" Type="http://schemas.openxmlformats.org/officeDocument/2006/relationships/image" Target="../media/image780.png"/><Relationship Id="rId17" Type="http://schemas.openxmlformats.org/officeDocument/2006/relationships/image" Target="../media/image785.png"/><Relationship Id="rId25" Type="http://schemas.openxmlformats.org/officeDocument/2006/relationships/image" Target="../media/image793.png"/><Relationship Id="rId33" Type="http://schemas.openxmlformats.org/officeDocument/2006/relationships/image" Target="../media/image801.png"/><Relationship Id="rId38" Type="http://schemas.openxmlformats.org/officeDocument/2006/relationships/image" Target="../media/image806.png"/><Relationship Id="rId46" Type="http://schemas.openxmlformats.org/officeDocument/2006/relationships/image" Target="../media/image814.png"/><Relationship Id="rId20" Type="http://schemas.openxmlformats.org/officeDocument/2006/relationships/image" Target="../media/image788.png"/><Relationship Id="rId41" Type="http://schemas.openxmlformats.org/officeDocument/2006/relationships/image" Target="../media/image8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823.png"/><Relationship Id="rId18" Type="http://schemas.openxmlformats.org/officeDocument/2006/relationships/image" Target="../media/image828.jpg"/><Relationship Id="rId3" Type="http://schemas.openxmlformats.org/officeDocument/2006/relationships/image" Target="../media/image817.png"/><Relationship Id="rId21" Type="http://schemas.openxmlformats.org/officeDocument/2006/relationships/image" Target="../media/image831.jpg"/><Relationship Id="rId7" Type="http://schemas.openxmlformats.org/officeDocument/2006/relationships/image" Target="../media/image820.png"/><Relationship Id="rId12" Type="http://schemas.openxmlformats.org/officeDocument/2006/relationships/image" Target="../media/image822.png"/><Relationship Id="rId17" Type="http://schemas.openxmlformats.org/officeDocument/2006/relationships/image" Target="../media/image827.png"/><Relationship Id="rId2" Type="http://schemas.openxmlformats.org/officeDocument/2006/relationships/image" Target="../media/image816.png"/><Relationship Id="rId16" Type="http://schemas.openxmlformats.org/officeDocument/2006/relationships/image" Target="../media/image826.png"/><Relationship Id="rId20" Type="http://schemas.openxmlformats.org/officeDocument/2006/relationships/image" Target="../media/image8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9.png"/><Relationship Id="rId11" Type="http://schemas.openxmlformats.org/officeDocument/2006/relationships/image" Target="../media/image430.png"/><Relationship Id="rId5" Type="http://schemas.openxmlformats.org/officeDocument/2006/relationships/image" Target="../media/image26.png"/><Relationship Id="rId15" Type="http://schemas.openxmlformats.org/officeDocument/2006/relationships/image" Target="../media/image825.png"/><Relationship Id="rId10" Type="http://schemas.openxmlformats.org/officeDocument/2006/relationships/image" Target="../media/image821.png"/><Relationship Id="rId19" Type="http://schemas.openxmlformats.org/officeDocument/2006/relationships/image" Target="../media/image829.jpg"/><Relationship Id="rId4" Type="http://schemas.openxmlformats.org/officeDocument/2006/relationships/image" Target="../media/image818.png"/><Relationship Id="rId9" Type="http://schemas.openxmlformats.org/officeDocument/2006/relationships/image" Target="../media/image52.png"/><Relationship Id="rId14" Type="http://schemas.openxmlformats.org/officeDocument/2006/relationships/image" Target="../media/image82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839.png"/><Relationship Id="rId26" Type="http://schemas.openxmlformats.org/officeDocument/2006/relationships/image" Target="../media/image847.png"/><Relationship Id="rId39" Type="http://schemas.openxmlformats.org/officeDocument/2006/relationships/image" Target="../media/image860.png"/><Relationship Id="rId21" Type="http://schemas.openxmlformats.org/officeDocument/2006/relationships/image" Target="../media/image842.png"/><Relationship Id="rId34" Type="http://schemas.openxmlformats.org/officeDocument/2006/relationships/image" Target="../media/image855.png"/><Relationship Id="rId42" Type="http://schemas.openxmlformats.org/officeDocument/2006/relationships/image" Target="../media/image863.png"/><Relationship Id="rId47" Type="http://schemas.openxmlformats.org/officeDocument/2006/relationships/image" Target="../media/image868.png"/><Relationship Id="rId50" Type="http://schemas.openxmlformats.org/officeDocument/2006/relationships/image" Target="../media/image135.png"/><Relationship Id="rId55" Type="http://schemas.openxmlformats.org/officeDocument/2006/relationships/image" Target="../media/image875.jpg"/><Relationship Id="rId63" Type="http://schemas.openxmlformats.org/officeDocument/2006/relationships/image" Target="../media/image882.jpg"/><Relationship Id="rId7" Type="http://schemas.openxmlformats.org/officeDocument/2006/relationships/image" Target="../media/image834.png"/><Relationship Id="rId2" Type="http://schemas.openxmlformats.org/officeDocument/2006/relationships/image" Target="../media/image816.png"/><Relationship Id="rId16" Type="http://schemas.openxmlformats.org/officeDocument/2006/relationships/image" Target="../media/image820.png"/><Relationship Id="rId29" Type="http://schemas.openxmlformats.org/officeDocument/2006/relationships/image" Target="../media/image850.png"/><Relationship Id="rId11" Type="http://schemas.openxmlformats.org/officeDocument/2006/relationships/image" Target="../media/image837.png"/><Relationship Id="rId24" Type="http://schemas.openxmlformats.org/officeDocument/2006/relationships/image" Target="../media/image845.png"/><Relationship Id="rId32" Type="http://schemas.openxmlformats.org/officeDocument/2006/relationships/image" Target="../media/image853.png"/><Relationship Id="rId37" Type="http://schemas.openxmlformats.org/officeDocument/2006/relationships/image" Target="../media/image858.png"/><Relationship Id="rId40" Type="http://schemas.openxmlformats.org/officeDocument/2006/relationships/image" Target="../media/image861.png"/><Relationship Id="rId45" Type="http://schemas.openxmlformats.org/officeDocument/2006/relationships/image" Target="../media/image866.png"/><Relationship Id="rId53" Type="http://schemas.openxmlformats.org/officeDocument/2006/relationships/image" Target="../media/image873.png"/><Relationship Id="rId58" Type="http://schemas.openxmlformats.org/officeDocument/2006/relationships/image" Target="../media/image878.png"/><Relationship Id="rId5" Type="http://schemas.openxmlformats.org/officeDocument/2006/relationships/image" Target="../media/image26.png"/><Relationship Id="rId61" Type="http://schemas.openxmlformats.org/officeDocument/2006/relationships/image" Target="../media/image880.png"/><Relationship Id="rId19" Type="http://schemas.openxmlformats.org/officeDocument/2006/relationships/image" Target="../media/image840.png"/><Relationship Id="rId14" Type="http://schemas.openxmlformats.org/officeDocument/2006/relationships/image" Target="../media/image64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1.png"/><Relationship Id="rId35" Type="http://schemas.openxmlformats.org/officeDocument/2006/relationships/image" Target="../media/image856.png"/><Relationship Id="rId43" Type="http://schemas.openxmlformats.org/officeDocument/2006/relationships/image" Target="../media/image864.png"/><Relationship Id="rId48" Type="http://schemas.openxmlformats.org/officeDocument/2006/relationships/image" Target="../media/image869.png"/><Relationship Id="rId56" Type="http://schemas.openxmlformats.org/officeDocument/2006/relationships/image" Target="../media/image876.jpg"/><Relationship Id="rId8" Type="http://schemas.openxmlformats.org/officeDocument/2006/relationships/image" Target="../media/image835.png"/><Relationship Id="rId51" Type="http://schemas.openxmlformats.org/officeDocument/2006/relationships/image" Target="../media/image871.png"/><Relationship Id="rId3" Type="http://schemas.openxmlformats.org/officeDocument/2006/relationships/image" Target="../media/image817.png"/><Relationship Id="rId12" Type="http://schemas.openxmlformats.org/officeDocument/2006/relationships/image" Target="../media/image43.png"/><Relationship Id="rId17" Type="http://schemas.openxmlformats.org/officeDocument/2006/relationships/image" Target="../media/image838.png"/><Relationship Id="rId25" Type="http://schemas.openxmlformats.org/officeDocument/2006/relationships/image" Target="../media/image846.png"/><Relationship Id="rId33" Type="http://schemas.openxmlformats.org/officeDocument/2006/relationships/image" Target="../media/image854.png"/><Relationship Id="rId38" Type="http://schemas.openxmlformats.org/officeDocument/2006/relationships/image" Target="../media/image859.png"/><Relationship Id="rId46" Type="http://schemas.openxmlformats.org/officeDocument/2006/relationships/image" Target="../media/image867.png"/><Relationship Id="rId59" Type="http://schemas.openxmlformats.org/officeDocument/2006/relationships/image" Target="../media/image100.png"/><Relationship Id="rId20" Type="http://schemas.openxmlformats.org/officeDocument/2006/relationships/image" Target="../media/image841.png"/><Relationship Id="rId41" Type="http://schemas.openxmlformats.org/officeDocument/2006/relationships/image" Target="../media/image862.png"/><Relationship Id="rId54" Type="http://schemas.openxmlformats.org/officeDocument/2006/relationships/image" Target="../media/image874.png"/><Relationship Id="rId62" Type="http://schemas.openxmlformats.org/officeDocument/2006/relationships/image" Target="../media/image8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3.png"/><Relationship Id="rId15" Type="http://schemas.openxmlformats.org/officeDocument/2006/relationships/image" Target="../media/image46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36" Type="http://schemas.openxmlformats.org/officeDocument/2006/relationships/image" Target="../media/image857.png"/><Relationship Id="rId49" Type="http://schemas.openxmlformats.org/officeDocument/2006/relationships/image" Target="../media/image870.png"/><Relationship Id="rId57" Type="http://schemas.openxmlformats.org/officeDocument/2006/relationships/image" Target="../media/image877.jpg"/><Relationship Id="rId10" Type="http://schemas.openxmlformats.org/officeDocument/2006/relationships/image" Target="../media/image836.png"/><Relationship Id="rId31" Type="http://schemas.openxmlformats.org/officeDocument/2006/relationships/image" Target="../media/image852.png"/><Relationship Id="rId44" Type="http://schemas.openxmlformats.org/officeDocument/2006/relationships/image" Target="../media/image865.png"/><Relationship Id="rId52" Type="http://schemas.openxmlformats.org/officeDocument/2006/relationships/image" Target="../media/image872.png"/><Relationship Id="rId60" Type="http://schemas.openxmlformats.org/officeDocument/2006/relationships/image" Target="../media/image879.png"/><Relationship Id="rId4" Type="http://schemas.openxmlformats.org/officeDocument/2006/relationships/image" Target="../media/image832.png"/><Relationship Id="rId9" Type="http://schemas.openxmlformats.org/officeDocument/2006/relationships/image" Target="../media/image4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61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42" Type="http://schemas.openxmlformats.org/officeDocument/2006/relationships/image" Target="../media/image64.png"/><Relationship Id="rId47" Type="http://schemas.openxmlformats.org/officeDocument/2006/relationships/image" Target="../media/image69.png"/><Relationship Id="rId50" Type="http://schemas.openxmlformats.org/officeDocument/2006/relationships/image" Target="../media/image72.png"/><Relationship Id="rId55" Type="http://schemas.openxmlformats.org/officeDocument/2006/relationships/image" Target="../media/image77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9" Type="http://schemas.openxmlformats.org/officeDocument/2006/relationships/image" Target="../media/image51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2.png"/><Relationship Id="rId45" Type="http://schemas.openxmlformats.org/officeDocument/2006/relationships/image" Target="../media/image67.png"/><Relationship Id="rId53" Type="http://schemas.openxmlformats.org/officeDocument/2006/relationships/image" Target="../media/image75.png"/><Relationship Id="rId58" Type="http://schemas.openxmlformats.org/officeDocument/2006/relationships/image" Target="../media/image80.png"/><Relationship Id="rId5" Type="http://schemas.openxmlformats.org/officeDocument/2006/relationships/image" Target="../media/image27.png"/><Relationship Id="rId61" Type="http://schemas.openxmlformats.org/officeDocument/2006/relationships/image" Target="../media/image83.png"/><Relationship Id="rId19" Type="http://schemas.openxmlformats.org/officeDocument/2006/relationships/image" Target="../media/image4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43" Type="http://schemas.openxmlformats.org/officeDocument/2006/relationships/image" Target="../media/image65.png"/><Relationship Id="rId48" Type="http://schemas.openxmlformats.org/officeDocument/2006/relationships/image" Target="../media/image70.png"/><Relationship Id="rId56" Type="http://schemas.openxmlformats.org/officeDocument/2006/relationships/image" Target="../media/image78.png"/><Relationship Id="rId8" Type="http://schemas.openxmlformats.org/officeDocument/2006/relationships/image" Target="../media/image30.png"/><Relationship Id="rId51" Type="http://schemas.openxmlformats.org/officeDocument/2006/relationships/image" Target="../media/image73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Relationship Id="rId46" Type="http://schemas.openxmlformats.org/officeDocument/2006/relationships/image" Target="../media/image68.png"/><Relationship Id="rId59" Type="http://schemas.openxmlformats.org/officeDocument/2006/relationships/image" Target="../media/image81.png"/><Relationship Id="rId20" Type="http://schemas.openxmlformats.org/officeDocument/2006/relationships/image" Target="../media/image42.png"/><Relationship Id="rId41" Type="http://schemas.openxmlformats.org/officeDocument/2006/relationships/image" Target="../media/image63.png"/><Relationship Id="rId54" Type="http://schemas.openxmlformats.org/officeDocument/2006/relationships/image" Target="../media/image76.png"/><Relationship Id="rId6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49" Type="http://schemas.openxmlformats.org/officeDocument/2006/relationships/image" Target="../media/image71.png"/><Relationship Id="rId57" Type="http://schemas.openxmlformats.org/officeDocument/2006/relationships/image" Target="../media/image79.png"/><Relationship Id="rId10" Type="http://schemas.openxmlformats.org/officeDocument/2006/relationships/image" Target="../media/image32.png"/><Relationship Id="rId31" Type="http://schemas.openxmlformats.org/officeDocument/2006/relationships/image" Target="../media/image53.png"/><Relationship Id="rId44" Type="http://schemas.openxmlformats.org/officeDocument/2006/relationships/image" Target="../media/image66.png"/><Relationship Id="rId52" Type="http://schemas.openxmlformats.org/officeDocument/2006/relationships/image" Target="../media/image74.png"/><Relationship Id="rId60" Type="http://schemas.openxmlformats.org/officeDocument/2006/relationships/image" Target="../media/image8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5.png"/><Relationship Id="rId16" Type="http://schemas.openxmlformats.org/officeDocument/2006/relationships/image" Target="../media/image98.jp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jpg"/><Relationship Id="rId26" Type="http://schemas.openxmlformats.org/officeDocument/2006/relationships/image" Target="../media/image126.jpg"/><Relationship Id="rId3" Type="http://schemas.openxmlformats.org/officeDocument/2006/relationships/image" Target="../media/image104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2" Type="http://schemas.openxmlformats.org/officeDocument/2006/relationships/image" Target="../media/image103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106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8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.png"/><Relationship Id="rId21" Type="http://schemas.openxmlformats.org/officeDocument/2006/relationships/image" Target="../media/image148.png"/><Relationship Id="rId42" Type="http://schemas.openxmlformats.org/officeDocument/2006/relationships/image" Target="../media/image166.png"/><Relationship Id="rId47" Type="http://schemas.openxmlformats.org/officeDocument/2006/relationships/image" Target="../media/image80.png"/><Relationship Id="rId63" Type="http://schemas.openxmlformats.org/officeDocument/2006/relationships/image" Target="../media/image186.png"/><Relationship Id="rId68" Type="http://schemas.openxmlformats.org/officeDocument/2006/relationships/image" Target="../media/image191.png"/><Relationship Id="rId7" Type="http://schemas.openxmlformats.org/officeDocument/2006/relationships/image" Target="../media/image136.png"/><Relationship Id="rId71" Type="http://schemas.openxmlformats.org/officeDocument/2006/relationships/image" Target="../media/image194.png"/><Relationship Id="rId2" Type="http://schemas.openxmlformats.org/officeDocument/2006/relationships/image" Target="../media/image103.png"/><Relationship Id="rId16" Type="http://schemas.openxmlformats.org/officeDocument/2006/relationships/image" Target="../media/image143.png"/><Relationship Id="rId29" Type="http://schemas.openxmlformats.org/officeDocument/2006/relationships/image" Target="../media/image61.png"/><Relationship Id="rId11" Type="http://schemas.openxmlformats.org/officeDocument/2006/relationships/image" Target="../media/image139.png"/><Relationship Id="rId24" Type="http://schemas.openxmlformats.org/officeDocument/2006/relationships/image" Target="../media/image150.pn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3" Type="http://schemas.openxmlformats.org/officeDocument/2006/relationships/image" Target="../media/image176.png"/><Relationship Id="rId58" Type="http://schemas.openxmlformats.org/officeDocument/2006/relationships/image" Target="../media/image181.png"/><Relationship Id="rId66" Type="http://schemas.openxmlformats.org/officeDocument/2006/relationships/image" Target="../media/image189.jpg"/><Relationship Id="rId5" Type="http://schemas.openxmlformats.org/officeDocument/2006/relationships/image" Target="../media/image135.png"/><Relationship Id="rId61" Type="http://schemas.openxmlformats.org/officeDocument/2006/relationships/image" Target="../media/image184.png"/><Relationship Id="rId19" Type="http://schemas.openxmlformats.org/officeDocument/2006/relationships/image" Target="../media/image146.png"/><Relationship Id="rId14" Type="http://schemas.openxmlformats.org/officeDocument/2006/relationships/image" Target="../media/image141.png"/><Relationship Id="rId22" Type="http://schemas.openxmlformats.org/officeDocument/2006/relationships/image" Target="../media/image43.png"/><Relationship Id="rId27" Type="http://schemas.openxmlformats.org/officeDocument/2006/relationships/image" Target="../media/image152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43" Type="http://schemas.openxmlformats.org/officeDocument/2006/relationships/image" Target="../media/image167.png"/><Relationship Id="rId48" Type="http://schemas.openxmlformats.org/officeDocument/2006/relationships/image" Target="../media/image171.png"/><Relationship Id="rId56" Type="http://schemas.openxmlformats.org/officeDocument/2006/relationships/image" Target="../media/image179.png"/><Relationship Id="rId64" Type="http://schemas.openxmlformats.org/officeDocument/2006/relationships/image" Target="../media/image187.png"/><Relationship Id="rId69" Type="http://schemas.openxmlformats.org/officeDocument/2006/relationships/image" Target="../media/image192.png"/><Relationship Id="rId8" Type="http://schemas.openxmlformats.org/officeDocument/2006/relationships/image" Target="../media/image137.png"/><Relationship Id="rId51" Type="http://schemas.openxmlformats.org/officeDocument/2006/relationships/image" Target="../media/image174.png"/><Relationship Id="rId3" Type="http://schemas.openxmlformats.org/officeDocument/2006/relationships/image" Target="../media/image104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5" Type="http://schemas.openxmlformats.org/officeDocument/2006/relationships/image" Target="../media/image71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59" Type="http://schemas.openxmlformats.org/officeDocument/2006/relationships/image" Target="../media/image182.png"/><Relationship Id="rId67" Type="http://schemas.openxmlformats.org/officeDocument/2006/relationships/image" Target="../media/image190.jpg"/><Relationship Id="rId20" Type="http://schemas.openxmlformats.org/officeDocument/2006/relationships/image" Target="../media/image147.png"/><Relationship Id="rId41" Type="http://schemas.openxmlformats.org/officeDocument/2006/relationships/image" Target="../media/image165.png"/><Relationship Id="rId54" Type="http://schemas.openxmlformats.org/officeDocument/2006/relationships/image" Target="../media/image177.png"/><Relationship Id="rId62" Type="http://schemas.openxmlformats.org/officeDocument/2006/relationships/image" Target="../media/image185.png"/><Relationship Id="rId70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5" Type="http://schemas.openxmlformats.org/officeDocument/2006/relationships/image" Target="../media/image142.png"/><Relationship Id="rId23" Type="http://schemas.openxmlformats.org/officeDocument/2006/relationships/image" Target="../media/image149.png"/><Relationship Id="rId28" Type="http://schemas.openxmlformats.org/officeDocument/2006/relationships/image" Target="../media/image153.png"/><Relationship Id="rId36" Type="http://schemas.openxmlformats.org/officeDocument/2006/relationships/image" Target="../media/image160.png"/><Relationship Id="rId49" Type="http://schemas.openxmlformats.org/officeDocument/2006/relationships/image" Target="../media/image172.png"/><Relationship Id="rId57" Type="http://schemas.openxmlformats.org/officeDocument/2006/relationships/image" Target="../media/image180.png"/><Relationship Id="rId10" Type="http://schemas.openxmlformats.org/officeDocument/2006/relationships/image" Target="../media/image138.png"/><Relationship Id="rId31" Type="http://schemas.openxmlformats.org/officeDocument/2006/relationships/image" Target="../media/image155.png"/><Relationship Id="rId44" Type="http://schemas.openxmlformats.org/officeDocument/2006/relationships/image" Target="../media/image168.png"/><Relationship Id="rId52" Type="http://schemas.openxmlformats.org/officeDocument/2006/relationships/image" Target="../media/image175.png"/><Relationship Id="rId60" Type="http://schemas.openxmlformats.org/officeDocument/2006/relationships/image" Target="../media/image183.png"/><Relationship Id="rId65" Type="http://schemas.openxmlformats.org/officeDocument/2006/relationships/image" Target="../media/image188.png"/><Relationship Id="rId4" Type="http://schemas.openxmlformats.org/officeDocument/2006/relationships/image" Target="../media/image105.png"/><Relationship Id="rId9" Type="http://schemas.openxmlformats.org/officeDocument/2006/relationships/image" Target="../media/image32.png"/><Relationship Id="rId13" Type="http://schemas.openxmlformats.org/officeDocument/2006/relationships/image" Target="../media/image39.png"/><Relationship Id="rId18" Type="http://schemas.openxmlformats.org/officeDocument/2006/relationships/image" Target="../media/image145.png"/><Relationship Id="rId39" Type="http://schemas.openxmlformats.org/officeDocument/2006/relationships/image" Target="../media/image163.png"/><Relationship Id="rId34" Type="http://schemas.openxmlformats.org/officeDocument/2006/relationships/image" Target="../media/image158.png"/><Relationship Id="rId50" Type="http://schemas.openxmlformats.org/officeDocument/2006/relationships/image" Target="../media/image173.png"/><Relationship Id="rId55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26" Type="http://schemas.openxmlformats.org/officeDocument/2006/relationships/image" Target="../media/image214.png"/><Relationship Id="rId39" Type="http://schemas.openxmlformats.org/officeDocument/2006/relationships/image" Target="../media/image227.png"/><Relationship Id="rId21" Type="http://schemas.openxmlformats.org/officeDocument/2006/relationships/image" Target="../media/image209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7" Type="http://schemas.openxmlformats.org/officeDocument/2006/relationships/image" Target="../media/image198.png"/><Relationship Id="rId2" Type="http://schemas.openxmlformats.org/officeDocument/2006/relationships/image" Target="../media/image24.png"/><Relationship Id="rId16" Type="http://schemas.openxmlformats.org/officeDocument/2006/relationships/image" Target="../media/image206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24" Type="http://schemas.openxmlformats.org/officeDocument/2006/relationships/image" Target="../media/image21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" Type="http://schemas.openxmlformats.org/officeDocument/2006/relationships/image" Target="../media/image196.png"/><Relationship Id="rId15" Type="http://schemas.openxmlformats.org/officeDocument/2006/relationships/image" Target="../media/image205.png"/><Relationship Id="rId23" Type="http://schemas.openxmlformats.org/officeDocument/2006/relationships/image" Target="../media/image211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10" Type="http://schemas.openxmlformats.org/officeDocument/2006/relationships/image" Target="../media/image201.png"/><Relationship Id="rId19" Type="http://schemas.openxmlformats.org/officeDocument/2006/relationships/image" Target="../media/image57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4" Type="http://schemas.openxmlformats.org/officeDocument/2006/relationships/image" Target="../media/image26.png"/><Relationship Id="rId9" Type="http://schemas.openxmlformats.org/officeDocument/2006/relationships/image" Target="../media/image200.png"/><Relationship Id="rId14" Type="http://schemas.openxmlformats.org/officeDocument/2006/relationships/image" Target="../media/image204.png"/><Relationship Id="rId22" Type="http://schemas.openxmlformats.org/officeDocument/2006/relationships/image" Target="../media/image210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8" Type="http://schemas.openxmlformats.org/officeDocument/2006/relationships/image" Target="../media/image199.png"/><Relationship Id="rId3" Type="http://schemas.openxmlformats.org/officeDocument/2006/relationships/image" Target="../media/image27.png"/><Relationship Id="rId12" Type="http://schemas.openxmlformats.org/officeDocument/2006/relationships/image" Target="../media/image55.png"/><Relationship Id="rId17" Type="http://schemas.openxmlformats.org/officeDocument/2006/relationships/image" Target="../media/image207.png"/><Relationship Id="rId25" Type="http://schemas.openxmlformats.org/officeDocument/2006/relationships/image" Target="../media/image213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0" Type="http://schemas.openxmlformats.org/officeDocument/2006/relationships/image" Target="../media/image40.png"/><Relationship Id="rId41" Type="http://schemas.openxmlformats.org/officeDocument/2006/relationships/image" Target="../media/image2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490C05C-13B7-4F94-A711-002FA9BA4170}"/>
              </a:ext>
            </a:extLst>
          </p:cNvPr>
          <p:cNvSpPr txBox="1">
            <a:spLocks/>
          </p:cNvSpPr>
          <p:nvPr/>
        </p:nvSpPr>
        <p:spPr>
          <a:xfrm>
            <a:off x="753579" y="1975698"/>
            <a:ext cx="344487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dirty="0">
                <a:solidFill>
                  <a:srgbClr val="FFFFFF"/>
                </a:solidFill>
              </a:rPr>
              <a:t>AI</a:t>
            </a:r>
            <a:r>
              <a:rPr lang="en-US" sz="8000" spc="-105" dirty="0">
                <a:solidFill>
                  <a:srgbClr val="FFFFFF"/>
                </a:solidFill>
              </a:rPr>
              <a:t> </a:t>
            </a:r>
            <a:r>
              <a:rPr lang="ko-KR" altLang="en-US" sz="8000" dirty="0">
                <a:solidFill>
                  <a:srgbClr val="FFFFFF"/>
                </a:solidFill>
              </a:rPr>
              <a:t>입문</a:t>
            </a:r>
            <a:endParaRPr lang="ko-KR" altLang="en-US" sz="8000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47A007D7-4E17-4CA1-94AD-FF4AB3D83806}"/>
              </a:ext>
            </a:extLst>
          </p:cNvPr>
          <p:cNvSpPr txBox="1">
            <a:spLocks/>
          </p:cNvSpPr>
          <p:nvPr/>
        </p:nvSpPr>
        <p:spPr>
          <a:xfrm>
            <a:off x="6649907" y="4750249"/>
            <a:ext cx="5601896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000" dirty="0">
                <a:solidFill>
                  <a:schemeClr val="bg1"/>
                </a:solidFill>
              </a:rPr>
              <a:t>제어계측공학과 최정선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dirty="0">
                <a:solidFill>
                  <a:schemeClr val="bg1"/>
                </a:solidFill>
              </a:rPr>
              <a:t>201720647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기술적 체계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9E0234-DE1A-4796-8019-0E25EAF65ADB}"/>
              </a:ext>
            </a:extLst>
          </p:cNvPr>
          <p:cNvGrpSpPr/>
          <p:nvPr/>
        </p:nvGrpSpPr>
        <p:grpSpPr>
          <a:xfrm>
            <a:off x="6179628" y="365155"/>
            <a:ext cx="3921888" cy="408939"/>
            <a:chOff x="3649090" y="269240"/>
            <a:chExt cx="3921888" cy="408939"/>
          </a:xfrm>
        </p:grpSpPr>
        <p:sp>
          <p:nvSpPr>
            <p:cNvPr id="87" name="object 29">
              <a:extLst>
                <a:ext uri="{FF2B5EF4-FFF2-40B4-BE49-F238E27FC236}">
                  <a16:creationId xmlns:a16="http://schemas.microsoft.com/office/drawing/2014/main" id="{D6969F47-D9E8-4150-9F82-44F27706D2F9}"/>
                </a:ext>
              </a:extLst>
            </p:cNvPr>
            <p:cNvSpPr/>
            <p:nvPr/>
          </p:nvSpPr>
          <p:spPr>
            <a:xfrm>
              <a:off x="3649090" y="327659"/>
              <a:ext cx="647395" cy="35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0">
              <a:extLst>
                <a:ext uri="{FF2B5EF4-FFF2-40B4-BE49-F238E27FC236}">
                  <a16:creationId xmlns:a16="http://schemas.microsoft.com/office/drawing/2014/main" id="{55D0EC2D-C758-4E62-8980-289627B74E34}"/>
                </a:ext>
              </a:extLst>
            </p:cNvPr>
            <p:cNvSpPr/>
            <p:nvPr/>
          </p:nvSpPr>
          <p:spPr>
            <a:xfrm>
              <a:off x="4149216" y="327659"/>
              <a:ext cx="813815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1">
              <a:extLst>
                <a:ext uri="{FF2B5EF4-FFF2-40B4-BE49-F238E27FC236}">
                  <a16:creationId xmlns:a16="http://schemas.microsoft.com/office/drawing/2014/main" id="{0AE0EBE7-2FD2-48BE-843B-7B65EDC674E9}"/>
                </a:ext>
              </a:extLst>
            </p:cNvPr>
            <p:cNvSpPr/>
            <p:nvPr/>
          </p:nvSpPr>
          <p:spPr>
            <a:xfrm>
              <a:off x="4760340" y="327659"/>
              <a:ext cx="237743" cy="35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2">
              <a:extLst>
                <a:ext uri="{FF2B5EF4-FFF2-40B4-BE49-F238E27FC236}">
                  <a16:creationId xmlns:a16="http://schemas.microsoft.com/office/drawing/2014/main" id="{E764266F-445C-477C-8A26-FFC95AFCB06B}"/>
                </a:ext>
              </a:extLst>
            </p:cNvPr>
            <p:cNvSpPr txBox="1"/>
            <p:nvPr/>
          </p:nvSpPr>
          <p:spPr>
            <a:xfrm>
              <a:off x="4906136" y="269240"/>
              <a:ext cx="3302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solidFill>
                    <a:srgbClr val="F47C29"/>
                  </a:solidFill>
                  <a:latin typeface="맑은 고딕"/>
                  <a:cs typeface="맑은 고딕"/>
                </a:rPr>
                <a:t>①</a:t>
              </a:r>
              <a:endParaRPr sz="2400">
                <a:latin typeface="맑은 고딕"/>
                <a:cs typeface="맑은 고딕"/>
              </a:endParaRPr>
            </a:p>
          </p:txBody>
        </p:sp>
        <p:sp>
          <p:nvSpPr>
            <p:cNvPr id="91" name="object 33">
              <a:extLst>
                <a:ext uri="{FF2B5EF4-FFF2-40B4-BE49-F238E27FC236}">
                  <a16:creationId xmlns:a16="http://schemas.microsoft.com/office/drawing/2014/main" id="{012F4518-2952-4789-9899-78D1601E9CAE}"/>
                </a:ext>
              </a:extLst>
            </p:cNvPr>
            <p:cNvSpPr/>
            <p:nvPr/>
          </p:nvSpPr>
          <p:spPr>
            <a:xfrm>
              <a:off x="5331840" y="327659"/>
              <a:ext cx="1356740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4">
              <a:extLst>
                <a:ext uri="{FF2B5EF4-FFF2-40B4-BE49-F238E27FC236}">
                  <a16:creationId xmlns:a16="http://schemas.microsoft.com/office/drawing/2014/main" id="{7AF51E56-B834-4954-A9B5-EF2F2ECC78CE}"/>
                </a:ext>
              </a:extLst>
            </p:cNvPr>
            <p:cNvSpPr/>
            <p:nvPr/>
          </p:nvSpPr>
          <p:spPr>
            <a:xfrm>
              <a:off x="6485890" y="327659"/>
              <a:ext cx="1085088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22C8D6B-FD78-46C7-850F-2BB4D9C2C5A5}"/>
              </a:ext>
            </a:extLst>
          </p:cNvPr>
          <p:cNvGrpSpPr/>
          <p:nvPr/>
        </p:nvGrpSpPr>
        <p:grpSpPr>
          <a:xfrm>
            <a:off x="398500" y="1117976"/>
            <a:ext cx="8970089" cy="5230092"/>
            <a:chOff x="398500" y="945133"/>
            <a:chExt cx="9266530" cy="5402935"/>
          </a:xfrm>
        </p:grpSpPr>
        <p:sp>
          <p:nvSpPr>
            <p:cNvPr id="94" name="object 2">
              <a:extLst>
                <a:ext uri="{FF2B5EF4-FFF2-40B4-BE49-F238E27FC236}">
                  <a16:creationId xmlns:a16="http://schemas.microsoft.com/office/drawing/2014/main" id="{84E0851D-D32C-4EF7-9CD9-E766FFC54208}"/>
                </a:ext>
              </a:extLst>
            </p:cNvPr>
            <p:cNvSpPr/>
            <p:nvPr/>
          </p:nvSpPr>
          <p:spPr>
            <a:xfrm>
              <a:off x="773887" y="2135454"/>
              <a:ext cx="681227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3">
              <a:extLst>
                <a:ext uri="{FF2B5EF4-FFF2-40B4-BE49-F238E27FC236}">
                  <a16:creationId xmlns:a16="http://schemas.microsoft.com/office/drawing/2014/main" id="{72E489F7-83CC-46F7-96CB-C619006DA5CA}"/>
                </a:ext>
              </a:extLst>
            </p:cNvPr>
            <p:cNvSpPr/>
            <p:nvPr/>
          </p:nvSpPr>
          <p:spPr>
            <a:xfrm>
              <a:off x="430961" y="2161032"/>
              <a:ext cx="88392" cy="2133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4">
              <a:extLst>
                <a:ext uri="{FF2B5EF4-FFF2-40B4-BE49-F238E27FC236}">
                  <a16:creationId xmlns:a16="http://schemas.microsoft.com/office/drawing/2014/main" id="{B996A17D-E3FA-4969-84BC-F3648B5DD1B0}"/>
                </a:ext>
              </a:extLst>
            </p:cNvPr>
            <p:cNvSpPr/>
            <p:nvPr/>
          </p:nvSpPr>
          <p:spPr>
            <a:xfrm>
              <a:off x="1228039" y="2135454"/>
              <a:ext cx="1852802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">
              <a:extLst>
                <a:ext uri="{FF2B5EF4-FFF2-40B4-BE49-F238E27FC236}">
                  <a16:creationId xmlns:a16="http://schemas.microsoft.com/office/drawing/2014/main" id="{3D5B7D78-DE64-4EB6-A4EA-ACFEFE7C675F}"/>
                </a:ext>
              </a:extLst>
            </p:cNvPr>
            <p:cNvSpPr/>
            <p:nvPr/>
          </p:nvSpPr>
          <p:spPr>
            <a:xfrm>
              <a:off x="741578" y="945133"/>
              <a:ext cx="1589532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6">
              <a:extLst>
                <a:ext uri="{FF2B5EF4-FFF2-40B4-BE49-F238E27FC236}">
                  <a16:creationId xmlns:a16="http://schemas.microsoft.com/office/drawing/2014/main" id="{43644497-4E3E-43F6-BABD-BADBEABB714D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7">
              <a:extLst>
                <a:ext uri="{FF2B5EF4-FFF2-40B4-BE49-F238E27FC236}">
                  <a16:creationId xmlns:a16="http://schemas.microsoft.com/office/drawing/2014/main" id="{5D493BDE-D0A6-43E4-8082-0B9BE2EE6ACD}"/>
                </a:ext>
              </a:extLst>
            </p:cNvPr>
            <p:cNvSpPr/>
            <p:nvPr/>
          </p:nvSpPr>
          <p:spPr>
            <a:xfrm>
              <a:off x="2160397" y="945133"/>
              <a:ext cx="1362837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8">
              <a:extLst>
                <a:ext uri="{FF2B5EF4-FFF2-40B4-BE49-F238E27FC236}">
                  <a16:creationId xmlns:a16="http://schemas.microsoft.com/office/drawing/2014/main" id="{D40FDEE1-A3E1-4F93-8D3C-24EAB48BD828}"/>
                </a:ext>
              </a:extLst>
            </p:cNvPr>
            <p:cNvSpPr/>
            <p:nvPr/>
          </p:nvSpPr>
          <p:spPr>
            <a:xfrm>
              <a:off x="3354070" y="945133"/>
              <a:ext cx="681227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">
              <a:extLst>
                <a:ext uri="{FF2B5EF4-FFF2-40B4-BE49-F238E27FC236}">
                  <a16:creationId xmlns:a16="http://schemas.microsoft.com/office/drawing/2014/main" id="{A98B7DED-626D-4CE6-8365-62AEFE2F82EC}"/>
                </a:ext>
              </a:extLst>
            </p:cNvPr>
            <p:cNvSpPr/>
            <p:nvPr/>
          </p:nvSpPr>
          <p:spPr>
            <a:xfrm>
              <a:off x="3864609" y="945133"/>
              <a:ext cx="908303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">
              <a:extLst>
                <a:ext uri="{FF2B5EF4-FFF2-40B4-BE49-F238E27FC236}">
                  <a16:creationId xmlns:a16="http://schemas.microsoft.com/office/drawing/2014/main" id="{C2F512C7-41A8-43C0-950F-00D2774B25EA}"/>
                </a:ext>
              </a:extLst>
            </p:cNvPr>
            <p:cNvSpPr/>
            <p:nvPr/>
          </p:nvSpPr>
          <p:spPr>
            <a:xfrm>
              <a:off x="4545838" y="945133"/>
              <a:ext cx="225551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1">
              <a:extLst>
                <a:ext uri="{FF2B5EF4-FFF2-40B4-BE49-F238E27FC236}">
                  <a16:creationId xmlns:a16="http://schemas.microsoft.com/office/drawing/2014/main" id="{6C92186F-1C9F-4252-91F5-3322177D4D7F}"/>
                </a:ext>
              </a:extLst>
            </p:cNvPr>
            <p:cNvSpPr/>
            <p:nvPr/>
          </p:nvSpPr>
          <p:spPr>
            <a:xfrm>
              <a:off x="4658614" y="945133"/>
              <a:ext cx="681685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2">
              <a:extLst>
                <a:ext uri="{FF2B5EF4-FFF2-40B4-BE49-F238E27FC236}">
                  <a16:creationId xmlns:a16="http://schemas.microsoft.com/office/drawing/2014/main" id="{52CF3A2E-E281-4581-B16A-D871DE4B633A}"/>
                </a:ext>
              </a:extLst>
            </p:cNvPr>
            <p:cNvSpPr/>
            <p:nvPr/>
          </p:nvSpPr>
          <p:spPr>
            <a:xfrm>
              <a:off x="5113020" y="945133"/>
              <a:ext cx="225551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3">
              <a:extLst>
                <a:ext uri="{FF2B5EF4-FFF2-40B4-BE49-F238E27FC236}">
                  <a16:creationId xmlns:a16="http://schemas.microsoft.com/office/drawing/2014/main" id="{27F4B263-A120-4A51-8454-E72CD22133EB}"/>
                </a:ext>
              </a:extLst>
            </p:cNvPr>
            <p:cNvSpPr/>
            <p:nvPr/>
          </p:nvSpPr>
          <p:spPr>
            <a:xfrm>
              <a:off x="5225796" y="945133"/>
              <a:ext cx="454151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4">
              <a:extLst>
                <a:ext uri="{FF2B5EF4-FFF2-40B4-BE49-F238E27FC236}">
                  <a16:creationId xmlns:a16="http://schemas.microsoft.com/office/drawing/2014/main" id="{6F7FCAA5-FC3A-47C0-8C5C-2BF4974A4160}"/>
                </a:ext>
              </a:extLst>
            </p:cNvPr>
            <p:cNvSpPr/>
            <p:nvPr/>
          </p:nvSpPr>
          <p:spPr>
            <a:xfrm>
              <a:off x="5509259" y="945133"/>
              <a:ext cx="681227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5">
              <a:extLst>
                <a:ext uri="{FF2B5EF4-FFF2-40B4-BE49-F238E27FC236}">
                  <a16:creationId xmlns:a16="http://schemas.microsoft.com/office/drawing/2014/main" id="{F1BDA1F0-2413-4B3F-BD77-77C1451644A5}"/>
                </a:ext>
              </a:extLst>
            </p:cNvPr>
            <p:cNvSpPr txBox="1"/>
            <p:nvPr/>
          </p:nvSpPr>
          <p:spPr>
            <a:xfrm>
              <a:off x="1338452" y="1354582"/>
              <a:ext cx="1060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00FF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08" name="object 16">
              <a:extLst>
                <a:ext uri="{FF2B5EF4-FFF2-40B4-BE49-F238E27FC236}">
                  <a16:creationId xmlns:a16="http://schemas.microsoft.com/office/drawing/2014/main" id="{859155CE-B6EA-45F5-A5C6-BA3A53CE551B}"/>
                </a:ext>
              </a:extLst>
            </p:cNvPr>
            <p:cNvSpPr/>
            <p:nvPr/>
          </p:nvSpPr>
          <p:spPr>
            <a:xfrm>
              <a:off x="1637664" y="1402333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7">
              <a:extLst>
                <a:ext uri="{FF2B5EF4-FFF2-40B4-BE49-F238E27FC236}">
                  <a16:creationId xmlns:a16="http://schemas.microsoft.com/office/drawing/2014/main" id="{03EC972F-D722-41D5-BC4F-F2C31132FEEE}"/>
                </a:ext>
              </a:extLst>
            </p:cNvPr>
            <p:cNvSpPr/>
            <p:nvPr/>
          </p:nvSpPr>
          <p:spPr>
            <a:xfrm>
              <a:off x="2046097" y="1402333"/>
              <a:ext cx="176022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8">
              <a:extLst>
                <a:ext uri="{FF2B5EF4-FFF2-40B4-BE49-F238E27FC236}">
                  <a16:creationId xmlns:a16="http://schemas.microsoft.com/office/drawing/2014/main" id="{4967FE9B-4B16-49F0-9B7F-F02F30857753}"/>
                </a:ext>
              </a:extLst>
            </p:cNvPr>
            <p:cNvSpPr/>
            <p:nvPr/>
          </p:nvSpPr>
          <p:spPr>
            <a:xfrm>
              <a:off x="2163445" y="1402333"/>
              <a:ext cx="613105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9">
              <a:extLst>
                <a:ext uri="{FF2B5EF4-FFF2-40B4-BE49-F238E27FC236}">
                  <a16:creationId xmlns:a16="http://schemas.microsoft.com/office/drawing/2014/main" id="{442324AD-05D2-4A35-BA94-9D3C20132337}"/>
                </a:ext>
              </a:extLst>
            </p:cNvPr>
            <p:cNvSpPr/>
            <p:nvPr/>
          </p:nvSpPr>
          <p:spPr>
            <a:xfrm>
              <a:off x="2572257" y="1402333"/>
              <a:ext cx="204216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0">
              <a:extLst>
                <a:ext uri="{FF2B5EF4-FFF2-40B4-BE49-F238E27FC236}">
                  <a16:creationId xmlns:a16="http://schemas.microsoft.com/office/drawing/2014/main" id="{E234EAF6-F55D-4248-BB3F-44AA168A6EE4}"/>
                </a:ext>
              </a:extLst>
            </p:cNvPr>
            <p:cNvSpPr/>
            <p:nvPr/>
          </p:nvSpPr>
          <p:spPr>
            <a:xfrm>
              <a:off x="2674366" y="1402333"/>
              <a:ext cx="1017269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1">
              <a:extLst>
                <a:ext uri="{FF2B5EF4-FFF2-40B4-BE49-F238E27FC236}">
                  <a16:creationId xmlns:a16="http://schemas.microsoft.com/office/drawing/2014/main" id="{EE284F50-4E7E-4055-89DE-813F90AADD5F}"/>
                </a:ext>
              </a:extLst>
            </p:cNvPr>
            <p:cNvSpPr/>
            <p:nvPr/>
          </p:nvSpPr>
          <p:spPr>
            <a:xfrm>
              <a:off x="3535426" y="1402333"/>
              <a:ext cx="612648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2">
              <a:extLst>
                <a:ext uri="{FF2B5EF4-FFF2-40B4-BE49-F238E27FC236}">
                  <a16:creationId xmlns:a16="http://schemas.microsoft.com/office/drawing/2014/main" id="{262F3F49-49C5-4153-9AAE-E0D652CFAC6B}"/>
                </a:ext>
              </a:extLst>
            </p:cNvPr>
            <p:cNvSpPr/>
            <p:nvPr/>
          </p:nvSpPr>
          <p:spPr>
            <a:xfrm>
              <a:off x="3943858" y="1402333"/>
              <a:ext cx="204215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3">
              <a:extLst>
                <a:ext uri="{FF2B5EF4-FFF2-40B4-BE49-F238E27FC236}">
                  <a16:creationId xmlns:a16="http://schemas.microsoft.com/office/drawing/2014/main" id="{D7631D8B-C4F0-4150-AE4C-9F3C1143E132}"/>
                </a:ext>
              </a:extLst>
            </p:cNvPr>
            <p:cNvSpPr/>
            <p:nvPr/>
          </p:nvSpPr>
          <p:spPr>
            <a:xfrm>
              <a:off x="4045965" y="1402333"/>
              <a:ext cx="173736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4">
              <a:extLst>
                <a:ext uri="{FF2B5EF4-FFF2-40B4-BE49-F238E27FC236}">
                  <a16:creationId xmlns:a16="http://schemas.microsoft.com/office/drawing/2014/main" id="{566684B0-CE08-4187-8D1F-5B381FDA969B}"/>
                </a:ext>
              </a:extLst>
            </p:cNvPr>
            <p:cNvSpPr/>
            <p:nvPr/>
          </p:nvSpPr>
          <p:spPr>
            <a:xfrm>
              <a:off x="4161790" y="1402333"/>
              <a:ext cx="817270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5">
              <a:extLst>
                <a:ext uri="{FF2B5EF4-FFF2-40B4-BE49-F238E27FC236}">
                  <a16:creationId xmlns:a16="http://schemas.microsoft.com/office/drawing/2014/main" id="{A37E7E7E-D0F8-40AB-9FB5-F7AF26FE5714}"/>
                </a:ext>
              </a:extLst>
            </p:cNvPr>
            <p:cNvSpPr/>
            <p:nvPr/>
          </p:nvSpPr>
          <p:spPr>
            <a:xfrm>
              <a:off x="4774691" y="1402333"/>
              <a:ext cx="173736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6">
              <a:extLst>
                <a:ext uri="{FF2B5EF4-FFF2-40B4-BE49-F238E27FC236}">
                  <a16:creationId xmlns:a16="http://schemas.microsoft.com/office/drawing/2014/main" id="{6D9FF715-7409-4FDF-9675-9A375AB2B7C9}"/>
                </a:ext>
              </a:extLst>
            </p:cNvPr>
            <p:cNvSpPr/>
            <p:nvPr/>
          </p:nvSpPr>
          <p:spPr>
            <a:xfrm>
              <a:off x="4890515" y="1402333"/>
              <a:ext cx="1021080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27">
              <a:extLst>
                <a:ext uri="{FF2B5EF4-FFF2-40B4-BE49-F238E27FC236}">
                  <a16:creationId xmlns:a16="http://schemas.microsoft.com/office/drawing/2014/main" id="{D7F31748-393F-4CB6-84D7-4EEABDD68573}"/>
                </a:ext>
              </a:extLst>
            </p:cNvPr>
            <p:cNvSpPr/>
            <p:nvPr/>
          </p:nvSpPr>
          <p:spPr>
            <a:xfrm>
              <a:off x="5754623" y="1402333"/>
              <a:ext cx="816864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28">
              <a:extLst>
                <a:ext uri="{FF2B5EF4-FFF2-40B4-BE49-F238E27FC236}">
                  <a16:creationId xmlns:a16="http://schemas.microsoft.com/office/drawing/2014/main" id="{37F40C94-A320-41A1-9D0C-AE0F1CA4E44B}"/>
                </a:ext>
              </a:extLst>
            </p:cNvPr>
            <p:cNvSpPr/>
            <p:nvPr/>
          </p:nvSpPr>
          <p:spPr>
            <a:xfrm>
              <a:off x="6367271" y="1402333"/>
              <a:ext cx="576071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35">
              <a:extLst>
                <a:ext uri="{FF2B5EF4-FFF2-40B4-BE49-F238E27FC236}">
                  <a16:creationId xmlns:a16="http://schemas.microsoft.com/office/drawing/2014/main" id="{D14EA909-1A02-4DD9-96B5-67B2DD0E4461}"/>
                </a:ext>
              </a:extLst>
            </p:cNvPr>
            <p:cNvSpPr/>
            <p:nvPr/>
          </p:nvSpPr>
          <p:spPr>
            <a:xfrm>
              <a:off x="754380" y="2721864"/>
              <a:ext cx="3484245" cy="1617345"/>
            </a:xfrm>
            <a:custGeom>
              <a:avLst/>
              <a:gdLst/>
              <a:ahLst/>
              <a:cxnLst/>
              <a:rect l="l" t="t" r="r" b="b"/>
              <a:pathLst>
                <a:path w="3484245" h="1617345">
                  <a:moveTo>
                    <a:pt x="0" y="1616964"/>
                  </a:moveTo>
                  <a:lnTo>
                    <a:pt x="3483864" y="1616964"/>
                  </a:lnTo>
                  <a:lnTo>
                    <a:pt x="3483864" y="0"/>
                  </a:lnTo>
                  <a:lnTo>
                    <a:pt x="0" y="0"/>
                  </a:lnTo>
                  <a:lnTo>
                    <a:pt x="0" y="161696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6">
              <a:extLst>
                <a:ext uri="{FF2B5EF4-FFF2-40B4-BE49-F238E27FC236}">
                  <a16:creationId xmlns:a16="http://schemas.microsoft.com/office/drawing/2014/main" id="{1238176C-B0DA-4706-A24D-F4DAF170EB17}"/>
                </a:ext>
              </a:extLst>
            </p:cNvPr>
            <p:cNvSpPr/>
            <p:nvPr/>
          </p:nvSpPr>
          <p:spPr>
            <a:xfrm>
              <a:off x="1014983" y="2770632"/>
              <a:ext cx="3003677" cy="15163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7">
              <a:extLst>
                <a:ext uri="{FF2B5EF4-FFF2-40B4-BE49-F238E27FC236}">
                  <a16:creationId xmlns:a16="http://schemas.microsoft.com/office/drawing/2014/main" id="{F03EF3AD-9A24-4F20-8B6E-B5B378CA1718}"/>
                </a:ext>
              </a:extLst>
            </p:cNvPr>
            <p:cNvSpPr/>
            <p:nvPr/>
          </p:nvSpPr>
          <p:spPr>
            <a:xfrm>
              <a:off x="5324221" y="2773045"/>
              <a:ext cx="1367536" cy="58369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8">
              <a:extLst>
                <a:ext uri="{FF2B5EF4-FFF2-40B4-BE49-F238E27FC236}">
                  <a16:creationId xmlns:a16="http://schemas.microsoft.com/office/drawing/2014/main" id="{D00ACA92-F81E-4648-A676-A8B33A2C057A}"/>
                </a:ext>
              </a:extLst>
            </p:cNvPr>
            <p:cNvSpPr/>
            <p:nvPr/>
          </p:nvSpPr>
          <p:spPr>
            <a:xfrm>
              <a:off x="6520942" y="2881248"/>
              <a:ext cx="341375" cy="43738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9">
              <a:extLst>
                <a:ext uri="{FF2B5EF4-FFF2-40B4-BE49-F238E27FC236}">
                  <a16:creationId xmlns:a16="http://schemas.microsoft.com/office/drawing/2014/main" id="{201A0F04-20CC-4125-8E97-F21674A7397A}"/>
                </a:ext>
              </a:extLst>
            </p:cNvPr>
            <p:cNvSpPr/>
            <p:nvPr/>
          </p:nvSpPr>
          <p:spPr>
            <a:xfrm>
              <a:off x="6691630" y="2773045"/>
              <a:ext cx="536448" cy="58369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40">
              <a:extLst>
                <a:ext uri="{FF2B5EF4-FFF2-40B4-BE49-F238E27FC236}">
                  <a16:creationId xmlns:a16="http://schemas.microsoft.com/office/drawing/2014/main" id="{65605AAE-1744-4182-BBC5-524580E97D03}"/>
                </a:ext>
              </a:extLst>
            </p:cNvPr>
            <p:cNvSpPr/>
            <p:nvPr/>
          </p:nvSpPr>
          <p:spPr>
            <a:xfrm>
              <a:off x="6959854" y="2881248"/>
              <a:ext cx="341375" cy="43738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41">
              <a:extLst>
                <a:ext uri="{FF2B5EF4-FFF2-40B4-BE49-F238E27FC236}">
                  <a16:creationId xmlns:a16="http://schemas.microsoft.com/office/drawing/2014/main" id="{71020DA4-9FEB-4A93-AA21-B68C6BF4053D}"/>
                </a:ext>
              </a:extLst>
            </p:cNvPr>
            <p:cNvSpPr/>
            <p:nvPr/>
          </p:nvSpPr>
          <p:spPr>
            <a:xfrm>
              <a:off x="4934711" y="3355847"/>
              <a:ext cx="2495550" cy="0"/>
            </a:xfrm>
            <a:custGeom>
              <a:avLst/>
              <a:gdLst/>
              <a:ahLst/>
              <a:cxnLst/>
              <a:rect l="l" t="t" r="r" b="b"/>
              <a:pathLst>
                <a:path w="2495550">
                  <a:moveTo>
                    <a:pt x="24951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394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42">
              <a:extLst>
                <a:ext uri="{FF2B5EF4-FFF2-40B4-BE49-F238E27FC236}">
                  <a16:creationId xmlns:a16="http://schemas.microsoft.com/office/drawing/2014/main" id="{A384075D-418A-44DC-9979-A9B5279C6A46}"/>
                </a:ext>
              </a:extLst>
            </p:cNvPr>
            <p:cNvSpPr/>
            <p:nvPr/>
          </p:nvSpPr>
          <p:spPr>
            <a:xfrm>
              <a:off x="4934711" y="2756916"/>
              <a:ext cx="2495550" cy="0"/>
            </a:xfrm>
            <a:custGeom>
              <a:avLst/>
              <a:gdLst/>
              <a:ahLst/>
              <a:cxnLst/>
              <a:rect l="l" t="t" r="r" b="b"/>
              <a:pathLst>
                <a:path w="2495550">
                  <a:moveTo>
                    <a:pt x="24951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394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3">
              <a:extLst>
                <a:ext uri="{FF2B5EF4-FFF2-40B4-BE49-F238E27FC236}">
                  <a16:creationId xmlns:a16="http://schemas.microsoft.com/office/drawing/2014/main" id="{DB321917-563D-4113-975C-6BC5E0A5D613}"/>
                </a:ext>
              </a:extLst>
            </p:cNvPr>
            <p:cNvSpPr/>
            <p:nvPr/>
          </p:nvSpPr>
          <p:spPr>
            <a:xfrm>
              <a:off x="4934711" y="3025139"/>
              <a:ext cx="2495550" cy="0"/>
            </a:xfrm>
            <a:custGeom>
              <a:avLst/>
              <a:gdLst/>
              <a:ahLst/>
              <a:cxnLst/>
              <a:rect l="l" t="t" r="r" b="b"/>
              <a:pathLst>
                <a:path w="2495550">
                  <a:moveTo>
                    <a:pt x="24951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39414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4">
              <a:extLst>
                <a:ext uri="{FF2B5EF4-FFF2-40B4-BE49-F238E27FC236}">
                  <a16:creationId xmlns:a16="http://schemas.microsoft.com/office/drawing/2014/main" id="{7152F363-F7B0-4061-AF56-DA36167412FC}"/>
                </a:ext>
              </a:extLst>
            </p:cNvPr>
            <p:cNvSpPr/>
            <p:nvPr/>
          </p:nvSpPr>
          <p:spPr>
            <a:xfrm>
              <a:off x="5251069" y="3888994"/>
              <a:ext cx="633984" cy="20421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5">
              <a:extLst>
                <a:ext uri="{FF2B5EF4-FFF2-40B4-BE49-F238E27FC236}">
                  <a16:creationId xmlns:a16="http://schemas.microsoft.com/office/drawing/2014/main" id="{841F3B15-270F-4C97-B1E5-67DE55137D45}"/>
                </a:ext>
              </a:extLst>
            </p:cNvPr>
            <p:cNvSpPr/>
            <p:nvPr/>
          </p:nvSpPr>
          <p:spPr>
            <a:xfrm>
              <a:off x="4998084" y="4102353"/>
              <a:ext cx="158496" cy="20421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6">
              <a:extLst>
                <a:ext uri="{FF2B5EF4-FFF2-40B4-BE49-F238E27FC236}">
                  <a16:creationId xmlns:a16="http://schemas.microsoft.com/office/drawing/2014/main" id="{5A6979EF-C2F8-40B9-A1A2-0782E9EF8303}"/>
                </a:ext>
              </a:extLst>
            </p:cNvPr>
            <p:cNvSpPr/>
            <p:nvPr/>
          </p:nvSpPr>
          <p:spPr>
            <a:xfrm>
              <a:off x="5077333" y="4102353"/>
              <a:ext cx="792479" cy="20421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7">
              <a:extLst>
                <a:ext uri="{FF2B5EF4-FFF2-40B4-BE49-F238E27FC236}">
                  <a16:creationId xmlns:a16="http://schemas.microsoft.com/office/drawing/2014/main" id="{4FD539AD-43A0-4013-95AB-3CC448F6AA2E}"/>
                </a:ext>
              </a:extLst>
            </p:cNvPr>
            <p:cNvSpPr/>
            <p:nvPr/>
          </p:nvSpPr>
          <p:spPr>
            <a:xfrm>
              <a:off x="5752465" y="4102353"/>
              <a:ext cx="305206" cy="20421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8">
              <a:extLst>
                <a:ext uri="{FF2B5EF4-FFF2-40B4-BE49-F238E27FC236}">
                  <a16:creationId xmlns:a16="http://schemas.microsoft.com/office/drawing/2014/main" id="{C1E6B749-927C-46CE-A197-DEEE02B6E241}"/>
                </a:ext>
              </a:extLst>
            </p:cNvPr>
            <p:cNvSpPr/>
            <p:nvPr/>
          </p:nvSpPr>
          <p:spPr>
            <a:xfrm>
              <a:off x="7028688" y="3861180"/>
              <a:ext cx="668820" cy="20421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9">
              <a:extLst>
                <a:ext uri="{FF2B5EF4-FFF2-40B4-BE49-F238E27FC236}">
                  <a16:creationId xmlns:a16="http://schemas.microsoft.com/office/drawing/2014/main" id="{5ECA60DB-3FCC-4BE5-ADA4-A6CD3EA91F27}"/>
                </a:ext>
              </a:extLst>
            </p:cNvPr>
            <p:cNvSpPr/>
            <p:nvPr/>
          </p:nvSpPr>
          <p:spPr>
            <a:xfrm>
              <a:off x="6180454" y="3861180"/>
              <a:ext cx="615187" cy="20421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0">
              <a:extLst>
                <a:ext uri="{FF2B5EF4-FFF2-40B4-BE49-F238E27FC236}">
                  <a16:creationId xmlns:a16="http://schemas.microsoft.com/office/drawing/2014/main" id="{91C703DF-9661-4992-919A-E9C9AF079AD7}"/>
                </a:ext>
              </a:extLst>
            </p:cNvPr>
            <p:cNvSpPr/>
            <p:nvPr/>
          </p:nvSpPr>
          <p:spPr>
            <a:xfrm>
              <a:off x="6105778" y="4077970"/>
              <a:ext cx="759523" cy="20421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51">
              <a:extLst>
                <a:ext uri="{FF2B5EF4-FFF2-40B4-BE49-F238E27FC236}">
                  <a16:creationId xmlns:a16="http://schemas.microsoft.com/office/drawing/2014/main" id="{5CD43F09-DEC0-47C1-831F-8BC61F539B46}"/>
                </a:ext>
              </a:extLst>
            </p:cNvPr>
            <p:cNvSpPr/>
            <p:nvPr/>
          </p:nvSpPr>
          <p:spPr>
            <a:xfrm>
              <a:off x="5362194" y="3387090"/>
              <a:ext cx="76200" cy="396240"/>
            </a:xfrm>
            <a:custGeom>
              <a:avLst/>
              <a:gdLst/>
              <a:ahLst/>
              <a:cxnLst/>
              <a:rect l="l" t="t" r="r" b="b"/>
              <a:pathLst>
                <a:path w="76200" h="396239">
                  <a:moveTo>
                    <a:pt x="48005" y="0"/>
                  </a:moveTo>
                  <a:lnTo>
                    <a:pt x="28193" y="0"/>
                  </a:lnTo>
                  <a:lnTo>
                    <a:pt x="28193" y="59436"/>
                  </a:lnTo>
                  <a:lnTo>
                    <a:pt x="48005" y="59436"/>
                  </a:lnTo>
                  <a:lnTo>
                    <a:pt x="48005" y="0"/>
                  </a:lnTo>
                  <a:close/>
                </a:path>
                <a:path w="76200" h="396239">
                  <a:moveTo>
                    <a:pt x="48005" y="79248"/>
                  </a:moveTo>
                  <a:lnTo>
                    <a:pt x="28193" y="79248"/>
                  </a:lnTo>
                  <a:lnTo>
                    <a:pt x="28193" y="138684"/>
                  </a:lnTo>
                  <a:lnTo>
                    <a:pt x="48005" y="138684"/>
                  </a:lnTo>
                  <a:lnTo>
                    <a:pt x="48005" y="79248"/>
                  </a:lnTo>
                  <a:close/>
                </a:path>
                <a:path w="76200" h="396239">
                  <a:moveTo>
                    <a:pt x="48005" y="158496"/>
                  </a:moveTo>
                  <a:lnTo>
                    <a:pt x="28193" y="158496"/>
                  </a:lnTo>
                  <a:lnTo>
                    <a:pt x="28193" y="217932"/>
                  </a:lnTo>
                  <a:lnTo>
                    <a:pt x="48005" y="217932"/>
                  </a:lnTo>
                  <a:lnTo>
                    <a:pt x="48005" y="158496"/>
                  </a:lnTo>
                  <a:close/>
                </a:path>
                <a:path w="76200" h="396239">
                  <a:moveTo>
                    <a:pt x="48005" y="237744"/>
                  </a:moveTo>
                  <a:lnTo>
                    <a:pt x="28193" y="237744"/>
                  </a:lnTo>
                  <a:lnTo>
                    <a:pt x="28193" y="297180"/>
                  </a:lnTo>
                  <a:lnTo>
                    <a:pt x="48005" y="297180"/>
                  </a:lnTo>
                  <a:lnTo>
                    <a:pt x="48005" y="237744"/>
                  </a:lnTo>
                  <a:close/>
                </a:path>
                <a:path w="76200" h="396239">
                  <a:moveTo>
                    <a:pt x="28193" y="319786"/>
                  </a:moveTo>
                  <a:lnTo>
                    <a:pt x="0" y="319786"/>
                  </a:lnTo>
                  <a:lnTo>
                    <a:pt x="38100" y="395986"/>
                  </a:lnTo>
                  <a:lnTo>
                    <a:pt x="69850" y="332486"/>
                  </a:lnTo>
                  <a:lnTo>
                    <a:pt x="28193" y="332486"/>
                  </a:lnTo>
                  <a:lnTo>
                    <a:pt x="28193" y="319786"/>
                  </a:lnTo>
                  <a:close/>
                </a:path>
                <a:path w="76200" h="396239">
                  <a:moveTo>
                    <a:pt x="48005" y="316992"/>
                  </a:moveTo>
                  <a:lnTo>
                    <a:pt x="28193" y="316992"/>
                  </a:lnTo>
                  <a:lnTo>
                    <a:pt x="28193" y="332486"/>
                  </a:lnTo>
                  <a:lnTo>
                    <a:pt x="48005" y="332486"/>
                  </a:lnTo>
                  <a:lnTo>
                    <a:pt x="48005" y="316992"/>
                  </a:lnTo>
                  <a:close/>
                </a:path>
                <a:path w="76200" h="396239">
                  <a:moveTo>
                    <a:pt x="76200" y="319786"/>
                  </a:moveTo>
                  <a:lnTo>
                    <a:pt x="48005" y="319786"/>
                  </a:lnTo>
                  <a:lnTo>
                    <a:pt x="48005" y="332486"/>
                  </a:lnTo>
                  <a:lnTo>
                    <a:pt x="69850" y="332486"/>
                  </a:lnTo>
                  <a:lnTo>
                    <a:pt x="76200" y="319786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52">
              <a:extLst>
                <a:ext uri="{FF2B5EF4-FFF2-40B4-BE49-F238E27FC236}">
                  <a16:creationId xmlns:a16="http://schemas.microsoft.com/office/drawing/2014/main" id="{71E3BE97-1F5B-41B9-85EF-3EC614238824}"/>
                </a:ext>
              </a:extLst>
            </p:cNvPr>
            <p:cNvSpPr/>
            <p:nvPr/>
          </p:nvSpPr>
          <p:spPr>
            <a:xfrm>
              <a:off x="6406134" y="3291078"/>
              <a:ext cx="76200" cy="553085"/>
            </a:xfrm>
            <a:custGeom>
              <a:avLst/>
              <a:gdLst/>
              <a:ahLst/>
              <a:cxnLst/>
              <a:rect l="l" t="t" r="r" b="b"/>
              <a:pathLst>
                <a:path w="76200" h="553085">
                  <a:moveTo>
                    <a:pt x="48005" y="0"/>
                  </a:moveTo>
                  <a:lnTo>
                    <a:pt x="28193" y="0"/>
                  </a:lnTo>
                  <a:lnTo>
                    <a:pt x="28193" y="59436"/>
                  </a:lnTo>
                  <a:lnTo>
                    <a:pt x="48005" y="59436"/>
                  </a:lnTo>
                  <a:lnTo>
                    <a:pt x="48005" y="0"/>
                  </a:lnTo>
                  <a:close/>
                </a:path>
                <a:path w="76200" h="553085">
                  <a:moveTo>
                    <a:pt x="48005" y="79248"/>
                  </a:moveTo>
                  <a:lnTo>
                    <a:pt x="28193" y="79248"/>
                  </a:lnTo>
                  <a:lnTo>
                    <a:pt x="28193" y="138684"/>
                  </a:lnTo>
                  <a:lnTo>
                    <a:pt x="48005" y="138684"/>
                  </a:lnTo>
                  <a:lnTo>
                    <a:pt x="48005" y="79248"/>
                  </a:lnTo>
                  <a:close/>
                </a:path>
                <a:path w="76200" h="553085">
                  <a:moveTo>
                    <a:pt x="48005" y="158496"/>
                  </a:moveTo>
                  <a:lnTo>
                    <a:pt x="28193" y="158496"/>
                  </a:lnTo>
                  <a:lnTo>
                    <a:pt x="28193" y="217932"/>
                  </a:lnTo>
                  <a:lnTo>
                    <a:pt x="48005" y="217932"/>
                  </a:lnTo>
                  <a:lnTo>
                    <a:pt x="48005" y="158496"/>
                  </a:lnTo>
                  <a:close/>
                </a:path>
                <a:path w="76200" h="553085">
                  <a:moveTo>
                    <a:pt x="48005" y="237744"/>
                  </a:moveTo>
                  <a:lnTo>
                    <a:pt x="28193" y="237744"/>
                  </a:lnTo>
                  <a:lnTo>
                    <a:pt x="28193" y="297180"/>
                  </a:lnTo>
                  <a:lnTo>
                    <a:pt x="48005" y="297180"/>
                  </a:lnTo>
                  <a:lnTo>
                    <a:pt x="48005" y="237744"/>
                  </a:lnTo>
                  <a:close/>
                </a:path>
                <a:path w="76200" h="553085">
                  <a:moveTo>
                    <a:pt x="48005" y="316992"/>
                  </a:moveTo>
                  <a:lnTo>
                    <a:pt x="28193" y="316992"/>
                  </a:lnTo>
                  <a:lnTo>
                    <a:pt x="28193" y="376428"/>
                  </a:lnTo>
                  <a:lnTo>
                    <a:pt x="48005" y="376428"/>
                  </a:lnTo>
                  <a:lnTo>
                    <a:pt x="48005" y="316992"/>
                  </a:lnTo>
                  <a:close/>
                </a:path>
                <a:path w="76200" h="553085">
                  <a:moveTo>
                    <a:pt x="48005" y="396240"/>
                  </a:moveTo>
                  <a:lnTo>
                    <a:pt x="28193" y="396240"/>
                  </a:lnTo>
                  <a:lnTo>
                    <a:pt x="28193" y="455676"/>
                  </a:lnTo>
                  <a:lnTo>
                    <a:pt x="48005" y="455676"/>
                  </a:lnTo>
                  <a:lnTo>
                    <a:pt x="48005" y="396240"/>
                  </a:lnTo>
                  <a:close/>
                </a:path>
                <a:path w="76200" h="553085">
                  <a:moveTo>
                    <a:pt x="28193" y="476631"/>
                  </a:moveTo>
                  <a:lnTo>
                    <a:pt x="0" y="476631"/>
                  </a:lnTo>
                  <a:lnTo>
                    <a:pt x="38100" y="552831"/>
                  </a:lnTo>
                  <a:lnTo>
                    <a:pt x="69850" y="489331"/>
                  </a:lnTo>
                  <a:lnTo>
                    <a:pt x="28193" y="489331"/>
                  </a:lnTo>
                  <a:lnTo>
                    <a:pt x="28193" y="476631"/>
                  </a:lnTo>
                  <a:close/>
                </a:path>
                <a:path w="76200" h="553085">
                  <a:moveTo>
                    <a:pt x="48005" y="475488"/>
                  </a:moveTo>
                  <a:lnTo>
                    <a:pt x="28193" y="475488"/>
                  </a:lnTo>
                  <a:lnTo>
                    <a:pt x="28193" y="489331"/>
                  </a:lnTo>
                  <a:lnTo>
                    <a:pt x="48005" y="489331"/>
                  </a:lnTo>
                  <a:lnTo>
                    <a:pt x="48005" y="475488"/>
                  </a:lnTo>
                  <a:close/>
                </a:path>
                <a:path w="76200" h="553085">
                  <a:moveTo>
                    <a:pt x="76200" y="476631"/>
                  </a:moveTo>
                  <a:lnTo>
                    <a:pt x="48005" y="476631"/>
                  </a:lnTo>
                  <a:lnTo>
                    <a:pt x="48005" y="489331"/>
                  </a:lnTo>
                  <a:lnTo>
                    <a:pt x="69850" y="489331"/>
                  </a:lnTo>
                  <a:lnTo>
                    <a:pt x="76200" y="476631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3">
              <a:extLst>
                <a:ext uri="{FF2B5EF4-FFF2-40B4-BE49-F238E27FC236}">
                  <a16:creationId xmlns:a16="http://schemas.microsoft.com/office/drawing/2014/main" id="{1819BBF6-CF72-41B7-98A0-335C95CADFA3}"/>
                </a:ext>
              </a:extLst>
            </p:cNvPr>
            <p:cNvSpPr/>
            <p:nvPr/>
          </p:nvSpPr>
          <p:spPr>
            <a:xfrm>
              <a:off x="6830568" y="3291078"/>
              <a:ext cx="523875" cy="553085"/>
            </a:xfrm>
            <a:custGeom>
              <a:avLst/>
              <a:gdLst/>
              <a:ahLst/>
              <a:cxnLst/>
              <a:rect l="l" t="t" r="r" b="b"/>
              <a:pathLst>
                <a:path w="523875" h="553085">
                  <a:moveTo>
                    <a:pt x="19811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9811" y="59436"/>
                  </a:lnTo>
                  <a:lnTo>
                    <a:pt x="19811" y="0"/>
                  </a:lnTo>
                  <a:close/>
                </a:path>
                <a:path w="523875" h="553085">
                  <a:moveTo>
                    <a:pt x="19811" y="79248"/>
                  </a:moveTo>
                  <a:lnTo>
                    <a:pt x="0" y="79248"/>
                  </a:lnTo>
                  <a:lnTo>
                    <a:pt x="0" y="138684"/>
                  </a:lnTo>
                  <a:lnTo>
                    <a:pt x="19811" y="138684"/>
                  </a:lnTo>
                  <a:lnTo>
                    <a:pt x="19811" y="79248"/>
                  </a:lnTo>
                  <a:close/>
                </a:path>
                <a:path w="523875" h="553085">
                  <a:moveTo>
                    <a:pt x="19811" y="158496"/>
                  </a:moveTo>
                  <a:lnTo>
                    <a:pt x="0" y="158496"/>
                  </a:lnTo>
                  <a:lnTo>
                    <a:pt x="0" y="217932"/>
                  </a:lnTo>
                  <a:lnTo>
                    <a:pt x="19811" y="217932"/>
                  </a:lnTo>
                  <a:lnTo>
                    <a:pt x="19811" y="158496"/>
                  </a:lnTo>
                  <a:close/>
                </a:path>
                <a:path w="523875" h="553085">
                  <a:moveTo>
                    <a:pt x="19811" y="237744"/>
                  </a:moveTo>
                  <a:lnTo>
                    <a:pt x="0" y="237744"/>
                  </a:lnTo>
                  <a:lnTo>
                    <a:pt x="0" y="286258"/>
                  </a:lnTo>
                  <a:lnTo>
                    <a:pt x="30733" y="286258"/>
                  </a:lnTo>
                  <a:lnTo>
                    <a:pt x="30733" y="276351"/>
                  </a:lnTo>
                  <a:lnTo>
                    <a:pt x="19811" y="276351"/>
                  </a:lnTo>
                  <a:lnTo>
                    <a:pt x="9905" y="266446"/>
                  </a:lnTo>
                  <a:lnTo>
                    <a:pt x="19811" y="266446"/>
                  </a:lnTo>
                  <a:lnTo>
                    <a:pt x="19811" y="237744"/>
                  </a:lnTo>
                  <a:close/>
                </a:path>
                <a:path w="523875" h="553085">
                  <a:moveTo>
                    <a:pt x="19811" y="266446"/>
                  </a:moveTo>
                  <a:lnTo>
                    <a:pt x="9905" y="266446"/>
                  </a:lnTo>
                  <a:lnTo>
                    <a:pt x="19811" y="276351"/>
                  </a:lnTo>
                  <a:lnTo>
                    <a:pt x="19811" y="266446"/>
                  </a:lnTo>
                  <a:close/>
                </a:path>
                <a:path w="523875" h="553085">
                  <a:moveTo>
                    <a:pt x="30733" y="266446"/>
                  </a:moveTo>
                  <a:lnTo>
                    <a:pt x="19811" y="266446"/>
                  </a:lnTo>
                  <a:lnTo>
                    <a:pt x="19811" y="276351"/>
                  </a:lnTo>
                  <a:lnTo>
                    <a:pt x="30733" y="276351"/>
                  </a:lnTo>
                  <a:lnTo>
                    <a:pt x="30733" y="266446"/>
                  </a:lnTo>
                  <a:close/>
                </a:path>
                <a:path w="523875" h="553085">
                  <a:moveTo>
                    <a:pt x="109981" y="266446"/>
                  </a:moveTo>
                  <a:lnTo>
                    <a:pt x="50546" y="266446"/>
                  </a:lnTo>
                  <a:lnTo>
                    <a:pt x="50546" y="286258"/>
                  </a:lnTo>
                  <a:lnTo>
                    <a:pt x="109981" y="286258"/>
                  </a:lnTo>
                  <a:lnTo>
                    <a:pt x="109981" y="266446"/>
                  </a:lnTo>
                  <a:close/>
                </a:path>
                <a:path w="523875" h="553085">
                  <a:moveTo>
                    <a:pt x="189229" y="266446"/>
                  </a:moveTo>
                  <a:lnTo>
                    <a:pt x="129793" y="266446"/>
                  </a:lnTo>
                  <a:lnTo>
                    <a:pt x="129793" y="286258"/>
                  </a:lnTo>
                  <a:lnTo>
                    <a:pt x="189229" y="286258"/>
                  </a:lnTo>
                  <a:lnTo>
                    <a:pt x="189229" y="266446"/>
                  </a:lnTo>
                  <a:close/>
                </a:path>
                <a:path w="523875" h="553085">
                  <a:moveTo>
                    <a:pt x="268477" y="266446"/>
                  </a:moveTo>
                  <a:lnTo>
                    <a:pt x="209041" y="266446"/>
                  </a:lnTo>
                  <a:lnTo>
                    <a:pt x="209041" y="286258"/>
                  </a:lnTo>
                  <a:lnTo>
                    <a:pt x="268477" y="286258"/>
                  </a:lnTo>
                  <a:lnTo>
                    <a:pt x="268477" y="266446"/>
                  </a:lnTo>
                  <a:close/>
                </a:path>
                <a:path w="523875" h="553085">
                  <a:moveTo>
                    <a:pt x="347725" y="266446"/>
                  </a:moveTo>
                  <a:lnTo>
                    <a:pt x="288289" y="266446"/>
                  </a:lnTo>
                  <a:lnTo>
                    <a:pt x="288289" y="286258"/>
                  </a:lnTo>
                  <a:lnTo>
                    <a:pt x="347725" y="286258"/>
                  </a:lnTo>
                  <a:lnTo>
                    <a:pt x="347725" y="266446"/>
                  </a:lnTo>
                  <a:close/>
                </a:path>
                <a:path w="523875" h="553085">
                  <a:moveTo>
                    <a:pt x="426974" y="266446"/>
                  </a:moveTo>
                  <a:lnTo>
                    <a:pt x="367537" y="266446"/>
                  </a:lnTo>
                  <a:lnTo>
                    <a:pt x="367537" y="286258"/>
                  </a:lnTo>
                  <a:lnTo>
                    <a:pt x="426974" y="286258"/>
                  </a:lnTo>
                  <a:lnTo>
                    <a:pt x="426974" y="266446"/>
                  </a:lnTo>
                  <a:close/>
                </a:path>
                <a:path w="523875" h="553085">
                  <a:moveTo>
                    <a:pt x="475614" y="276351"/>
                  </a:moveTo>
                  <a:lnTo>
                    <a:pt x="475614" y="297052"/>
                  </a:lnTo>
                  <a:lnTo>
                    <a:pt x="495426" y="297052"/>
                  </a:lnTo>
                  <a:lnTo>
                    <a:pt x="495426" y="286258"/>
                  </a:lnTo>
                  <a:lnTo>
                    <a:pt x="485521" y="286258"/>
                  </a:lnTo>
                  <a:lnTo>
                    <a:pt x="475614" y="276351"/>
                  </a:lnTo>
                  <a:close/>
                </a:path>
                <a:path w="523875" h="553085">
                  <a:moveTo>
                    <a:pt x="495426" y="266446"/>
                  </a:moveTo>
                  <a:lnTo>
                    <a:pt x="446785" y="266446"/>
                  </a:lnTo>
                  <a:lnTo>
                    <a:pt x="446785" y="286258"/>
                  </a:lnTo>
                  <a:lnTo>
                    <a:pt x="475614" y="286258"/>
                  </a:lnTo>
                  <a:lnTo>
                    <a:pt x="475614" y="276351"/>
                  </a:lnTo>
                  <a:lnTo>
                    <a:pt x="495426" y="276351"/>
                  </a:lnTo>
                  <a:lnTo>
                    <a:pt x="495426" y="266446"/>
                  </a:lnTo>
                  <a:close/>
                </a:path>
                <a:path w="523875" h="553085">
                  <a:moveTo>
                    <a:pt x="495426" y="276351"/>
                  </a:moveTo>
                  <a:lnTo>
                    <a:pt x="475614" y="276351"/>
                  </a:lnTo>
                  <a:lnTo>
                    <a:pt x="485521" y="286258"/>
                  </a:lnTo>
                  <a:lnTo>
                    <a:pt x="495426" y="286258"/>
                  </a:lnTo>
                  <a:lnTo>
                    <a:pt x="495426" y="276351"/>
                  </a:lnTo>
                  <a:close/>
                </a:path>
                <a:path w="523875" h="553085">
                  <a:moveTo>
                    <a:pt x="495426" y="316865"/>
                  </a:moveTo>
                  <a:lnTo>
                    <a:pt x="475614" y="316865"/>
                  </a:lnTo>
                  <a:lnTo>
                    <a:pt x="475614" y="376301"/>
                  </a:lnTo>
                  <a:lnTo>
                    <a:pt x="495426" y="376301"/>
                  </a:lnTo>
                  <a:lnTo>
                    <a:pt x="495426" y="316865"/>
                  </a:lnTo>
                  <a:close/>
                </a:path>
                <a:path w="523875" h="553085">
                  <a:moveTo>
                    <a:pt x="495426" y="396113"/>
                  </a:moveTo>
                  <a:lnTo>
                    <a:pt x="475614" y="396113"/>
                  </a:lnTo>
                  <a:lnTo>
                    <a:pt x="475614" y="455549"/>
                  </a:lnTo>
                  <a:lnTo>
                    <a:pt x="495426" y="455549"/>
                  </a:lnTo>
                  <a:lnTo>
                    <a:pt x="495426" y="396113"/>
                  </a:lnTo>
                  <a:close/>
                </a:path>
                <a:path w="523875" h="553085">
                  <a:moveTo>
                    <a:pt x="475614" y="476631"/>
                  </a:moveTo>
                  <a:lnTo>
                    <a:pt x="447421" y="476631"/>
                  </a:lnTo>
                  <a:lnTo>
                    <a:pt x="485521" y="552831"/>
                  </a:lnTo>
                  <a:lnTo>
                    <a:pt x="517271" y="489331"/>
                  </a:lnTo>
                  <a:lnTo>
                    <a:pt x="475614" y="489331"/>
                  </a:lnTo>
                  <a:lnTo>
                    <a:pt x="475614" y="476631"/>
                  </a:lnTo>
                  <a:close/>
                </a:path>
                <a:path w="523875" h="553085">
                  <a:moveTo>
                    <a:pt x="495426" y="475361"/>
                  </a:moveTo>
                  <a:lnTo>
                    <a:pt x="475614" y="475361"/>
                  </a:lnTo>
                  <a:lnTo>
                    <a:pt x="475614" y="489331"/>
                  </a:lnTo>
                  <a:lnTo>
                    <a:pt x="495426" y="489331"/>
                  </a:lnTo>
                  <a:lnTo>
                    <a:pt x="495426" y="475361"/>
                  </a:lnTo>
                  <a:close/>
                </a:path>
                <a:path w="523875" h="553085">
                  <a:moveTo>
                    <a:pt x="523621" y="476631"/>
                  </a:moveTo>
                  <a:lnTo>
                    <a:pt x="495426" y="476631"/>
                  </a:lnTo>
                  <a:lnTo>
                    <a:pt x="495426" y="489331"/>
                  </a:lnTo>
                  <a:lnTo>
                    <a:pt x="517271" y="489331"/>
                  </a:lnTo>
                  <a:lnTo>
                    <a:pt x="523621" y="476631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4">
              <a:extLst>
                <a:ext uri="{FF2B5EF4-FFF2-40B4-BE49-F238E27FC236}">
                  <a16:creationId xmlns:a16="http://schemas.microsoft.com/office/drawing/2014/main" id="{3E7B3081-7B19-4D96-8356-D3010C0B1A7F}"/>
                </a:ext>
              </a:extLst>
            </p:cNvPr>
            <p:cNvSpPr/>
            <p:nvPr/>
          </p:nvSpPr>
          <p:spPr>
            <a:xfrm>
              <a:off x="3107689" y="5050790"/>
              <a:ext cx="1021080" cy="26212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5">
              <a:extLst>
                <a:ext uri="{FF2B5EF4-FFF2-40B4-BE49-F238E27FC236}">
                  <a16:creationId xmlns:a16="http://schemas.microsoft.com/office/drawing/2014/main" id="{9B0B27A6-3A63-4FAF-B408-20AA3C107416}"/>
                </a:ext>
              </a:extLst>
            </p:cNvPr>
            <p:cNvSpPr/>
            <p:nvPr/>
          </p:nvSpPr>
          <p:spPr>
            <a:xfrm>
              <a:off x="3971797" y="5050790"/>
              <a:ext cx="612648" cy="26212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6">
              <a:extLst>
                <a:ext uri="{FF2B5EF4-FFF2-40B4-BE49-F238E27FC236}">
                  <a16:creationId xmlns:a16="http://schemas.microsoft.com/office/drawing/2014/main" id="{BCF274B0-3A4B-4AB4-88D7-C3A672E3136A}"/>
                </a:ext>
              </a:extLst>
            </p:cNvPr>
            <p:cNvSpPr/>
            <p:nvPr/>
          </p:nvSpPr>
          <p:spPr>
            <a:xfrm>
              <a:off x="4428997" y="5050790"/>
              <a:ext cx="1021461" cy="26212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7">
              <a:extLst>
                <a:ext uri="{FF2B5EF4-FFF2-40B4-BE49-F238E27FC236}">
                  <a16:creationId xmlns:a16="http://schemas.microsoft.com/office/drawing/2014/main" id="{00FAC0CA-D967-4082-A350-B253537824F1}"/>
                </a:ext>
              </a:extLst>
            </p:cNvPr>
            <p:cNvSpPr/>
            <p:nvPr/>
          </p:nvSpPr>
          <p:spPr>
            <a:xfrm>
              <a:off x="5246242" y="5050790"/>
              <a:ext cx="405384" cy="26212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8">
              <a:extLst>
                <a:ext uri="{FF2B5EF4-FFF2-40B4-BE49-F238E27FC236}">
                  <a16:creationId xmlns:a16="http://schemas.microsoft.com/office/drawing/2014/main" id="{19CA40C7-9C39-42DD-8D1E-C32B8AD394E1}"/>
                </a:ext>
              </a:extLst>
            </p:cNvPr>
            <p:cNvSpPr/>
            <p:nvPr/>
          </p:nvSpPr>
          <p:spPr>
            <a:xfrm>
              <a:off x="5496178" y="5050790"/>
              <a:ext cx="612648" cy="2621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9">
              <a:extLst>
                <a:ext uri="{FF2B5EF4-FFF2-40B4-BE49-F238E27FC236}">
                  <a16:creationId xmlns:a16="http://schemas.microsoft.com/office/drawing/2014/main" id="{42AA898C-EEE9-424F-AC0B-086A45687F4F}"/>
                </a:ext>
              </a:extLst>
            </p:cNvPr>
            <p:cNvSpPr/>
            <p:nvPr/>
          </p:nvSpPr>
          <p:spPr>
            <a:xfrm>
              <a:off x="3107689" y="5405932"/>
              <a:ext cx="612648" cy="2621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60">
              <a:extLst>
                <a:ext uri="{FF2B5EF4-FFF2-40B4-BE49-F238E27FC236}">
                  <a16:creationId xmlns:a16="http://schemas.microsoft.com/office/drawing/2014/main" id="{2F844ECA-42F3-45C0-9209-59DE98F108B9}"/>
                </a:ext>
              </a:extLst>
            </p:cNvPr>
            <p:cNvSpPr/>
            <p:nvPr/>
          </p:nvSpPr>
          <p:spPr>
            <a:xfrm>
              <a:off x="3564890" y="5405932"/>
              <a:ext cx="612648" cy="26212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61">
              <a:extLst>
                <a:ext uri="{FF2B5EF4-FFF2-40B4-BE49-F238E27FC236}">
                  <a16:creationId xmlns:a16="http://schemas.microsoft.com/office/drawing/2014/main" id="{A4D37AFB-AA26-49B3-B172-7B1F0522155A}"/>
                </a:ext>
              </a:extLst>
            </p:cNvPr>
            <p:cNvSpPr/>
            <p:nvPr/>
          </p:nvSpPr>
          <p:spPr>
            <a:xfrm>
              <a:off x="4022090" y="5405932"/>
              <a:ext cx="1021461" cy="26212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62">
              <a:extLst>
                <a:ext uri="{FF2B5EF4-FFF2-40B4-BE49-F238E27FC236}">
                  <a16:creationId xmlns:a16="http://schemas.microsoft.com/office/drawing/2014/main" id="{00B1DC90-396C-430D-A228-321D94848C3B}"/>
                </a:ext>
              </a:extLst>
            </p:cNvPr>
            <p:cNvSpPr/>
            <p:nvPr/>
          </p:nvSpPr>
          <p:spPr>
            <a:xfrm>
              <a:off x="4838953" y="5405932"/>
              <a:ext cx="204825" cy="26212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3">
              <a:extLst>
                <a:ext uri="{FF2B5EF4-FFF2-40B4-BE49-F238E27FC236}">
                  <a16:creationId xmlns:a16="http://schemas.microsoft.com/office/drawing/2014/main" id="{1AA082BD-037E-451F-977D-418BDEAF7E6A}"/>
                </a:ext>
              </a:extLst>
            </p:cNvPr>
            <p:cNvSpPr/>
            <p:nvPr/>
          </p:nvSpPr>
          <p:spPr>
            <a:xfrm>
              <a:off x="4941442" y="5405932"/>
              <a:ext cx="812800" cy="26212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4">
              <a:extLst>
                <a:ext uri="{FF2B5EF4-FFF2-40B4-BE49-F238E27FC236}">
                  <a16:creationId xmlns:a16="http://schemas.microsoft.com/office/drawing/2014/main" id="{FFA0E9FC-BD60-4852-BD55-EB9CE80F3C73}"/>
                </a:ext>
              </a:extLst>
            </p:cNvPr>
            <p:cNvSpPr/>
            <p:nvPr/>
          </p:nvSpPr>
          <p:spPr>
            <a:xfrm>
              <a:off x="5551042" y="5405932"/>
              <a:ext cx="204215" cy="26212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5">
              <a:extLst>
                <a:ext uri="{FF2B5EF4-FFF2-40B4-BE49-F238E27FC236}">
                  <a16:creationId xmlns:a16="http://schemas.microsoft.com/office/drawing/2014/main" id="{1183B320-F1C2-483E-8A56-332BF9D4A36E}"/>
                </a:ext>
              </a:extLst>
            </p:cNvPr>
            <p:cNvSpPr/>
            <p:nvPr/>
          </p:nvSpPr>
          <p:spPr>
            <a:xfrm>
              <a:off x="5653151" y="5405932"/>
              <a:ext cx="405384" cy="26212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6">
              <a:extLst>
                <a:ext uri="{FF2B5EF4-FFF2-40B4-BE49-F238E27FC236}">
                  <a16:creationId xmlns:a16="http://schemas.microsoft.com/office/drawing/2014/main" id="{69189041-2225-4090-9FB8-E6FF3CD37499}"/>
                </a:ext>
              </a:extLst>
            </p:cNvPr>
            <p:cNvSpPr/>
            <p:nvPr/>
          </p:nvSpPr>
          <p:spPr>
            <a:xfrm>
              <a:off x="5901563" y="5405932"/>
              <a:ext cx="816863" cy="26212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7">
              <a:extLst>
                <a:ext uri="{FF2B5EF4-FFF2-40B4-BE49-F238E27FC236}">
                  <a16:creationId xmlns:a16="http://schemas.microsoft.com/office/drawing/2014/main" id="{690324FE-B3C4-4CBF-BD06-F19F03D55BEA}"/>
                </a:ext>
              </a:extLst>
            </p:cNvPr>
            <p:cNvSpPr/>
            <p:nvPr/>
          </p:nvSpPr>
          <p:spPr>
            <a:xfrm>
              <a:off x="6562979" y="5405932"/>
              <a:ext cx="816863" cy="26212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8">
              <a:extLst>
                <a:ext uri="{FF2B5EF4-FFF2-40B4-BE49-F238E27FC236}">
                  <a16:creationId xmlns:a16="http://schemas.microsoft.com/office/drawing/2014/main" id="{E8B85206-BD99-48C6-B8FA-05D818B6C9E2}"/>
                </a:ext>
              </a:extLst>
            </p:cNvPr>
            <p:cNvSpPr/>
            <p:nvPr/>
          </p:nvSpPr>
          <p:spPr>
            <a:xfrm>
              <a:off x="3165601" y="5715304"/>
              <a:ext cx="1249679" cy="26212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9">
              <a:extLst>
                <a:ext uri="{FF2B5EF4-FFF2-40B4-BE49-F238E27FC236}">
                  <a16:creationId xmlns:a16="http://schemas.microsoft.com/office/drawing/2014/main" id="{A0C7DDB6-AA10-44B3-A229-13A09E4FEABE}"/>
                </a:ext>
              </a:extLst>
            </p:cNvPr>
            <p:cNvSpPr/>
            <p:nvPr/>
          </p:nvSpPr>
          <p:spPr>
            <a:xfrm>
              <a:off x="4211065" y="5715304"/>
              <a:ext cx="171450" cy="26212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70">
              <a:extLst>
                <a:ext uri="{FF2B5EF4-FFF2-40B4-BE49-F238E27FC236}">
                  <a16:creationId xmlns:a16="http://schemas.microsoft.com/office/drawing/2014/main" id="{644D1BD1-BC06-4457-ADE0-AC12DD640ED2}"/>
                </a:ext>
              </a:extLst>
            </p:cNvPr>
            <p:cNvSpPr/>
            <p:nvPr/>
          </p:nvSpPr>
          <p:spPr>
            <a:xfrm>
              <a:off x="4325365" y="5715304"/>
              <a:ext cx="817270" cy="26212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71">
              <a:extLst>
                <a:ext uri="{FF2B5EF4-FFF2-40B4-BE49-F238E27FC236}">
                  <a16:creationId xmlns:a16="http://schemas.microsoft.com/office/drawing/2014/main" id="{4D5A3378-2908-43A5-B60D-1AF166678D87}"/>
                </a:ext>
              </a:extLst>
            </p:cNvPr>
            <p:cNvSpPr/>
            <p:nvPr/>
          </p:nvSpPr>
          <p:spPr>
            <a:xfrm>
              <a:off x="4987163" y="5715304"/>
              <a:ext cx="612648" cy="26212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72">
              <a:extLst>
                <a:ext uri="{FF2B5EF4-FFF2-40B4-BE49-F238E27FC236}">
                  <a16:creationId xmlns:a16="http://schemas.microsoft.com/office/drawing/2014/main" id="{F54E6110-6BC6-4410-83CB-BD1848FCC02E}"/>
                </a:ext>
              </a:extLst>
            </p:cNvPr>
            <p:cNvSpPr/>
            <p:nvPr/>
          </p:nvSpPr>
          <p:spPr>
            <a:xfrm>
              <a:off x="5444363" y="5715304"/>
              <a:ext cx="612648" cy="26212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3">
              <a:extLst>
                <a:ext uri="{FF2B5EF4-FFF2-40B4-BE49-F238E27FC236}">
                  <a16:creationId xmlns:a16="http://schemas.microsoft.com/office/drawing/2014/main" id="{FEE4D212-29B4-49C5-AEEF-6D7FA2677F3B}"/>
                </a:ext>
              </a:extLst>
            </p:cNvPr>
            <p:cNvSpPr/>
            <p:nvPr/>
          </p:nvSpPr>
          <p:spPr>
            <a:xfrm>
              <a:off x="5852795" y="5715304"/>
              <a:ext cx="176022" cy="2621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4">
              <a:extLst>
                <a:ext uri="{FF2B5EF4-FFF2-40B4-BE49-F238E27FC236}">
                  <a16:creationId xmlns:a16="http://schemas.microsoft.com/office/drawing/2014/main" id="{0C1A58F1-B82A-45F2-9F3D-96795B3B42A4}"/>
                </a:ext>
              </a:extLst>
            </p:cNvPr>
            <p:cNvSpPr/>
            <p:nvPr/>
          </p:nvSpPr>
          <p:spPr>
            <a:xfrm>
              <a:off x="5970142" y="5715304"/>
              <a:ext cx="612647" cy="26212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75">
              <a:extLst>
                <a:ext uri="{FF2B5EF4-FFF2-40B4-BE49-F238E27FC236}">
                  <a16:creationId xmlns:a16="http://schemas.microsoft.com/office/drawing/2014/main" id="{66A76A11-64C8-471C-B02A-442B912EF162}"/>
                </a:ext>
              </a:extLst>
            </p:cNvPr>
            <p:cNvSpPr/>
            <p:nvPr/>
          </p:nvSpPr>
          <p:spPr>
            <a:xfrm>
              <a:off x="6427342" y="5715304"/>
              <a:ext cx="612647" cy="26212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76">
              <a:extLst>
                <a:ext uri="{FF2B5EF4-FFF2-40B4-BE49-F238E27FC236}">
                  <a16:creationId xmlns:a16="http://schemas.microsoft.com/office/drawing/2014/main" id="{F7CFE98C-11D6-4FE6-BB06-DF7799B15A6D}"/>
                </a:ext>
              </a:extLst>
            </p:cNvPr>
            <p:cNvSpPr txBox="1"/>
            <p:nvPr/>
          </p:nvSpPr>
          <p:spPr>
            <a:xfrm>
              <a:off x="2866389" y="4922215"/>
              <a:ext cx="130175" cy="1415415"/>
            </a:xfrm>
            <a:prstGeom prst="rect">
              <a:avLst/>
            </a:prstGeom>
          </p:spPr>
          <p:txBody>
            <a:bodyPr vert="horz" wrap="square" lIns="0" tIns="933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735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635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>
                <a:lnSpc>
                  <a:spcPct val="100000"/>
                </a:lnSpc>
                <a:spcBef>
                  <a:spcPts val="30"/>
                </a:spcBef>
              </a:pPr>
              <a:endParaRPr sz="275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800" dirty="0">
                  <a:solidFill>
                    <a:srgbClr val="0000FF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163" name="object 77">
              <a:extLst>
                <a:ext uri="{FF2B5EF4-FFF2-40B4-BE49-F238E27FC236}">
                  <a16:creationId xmlns:a16="http://schemas.microsoft.com/office/drawing/2014/main" id="{B786FFB7-0425-49EC-B493-11C3329DDFBA}"/>
                </a:ext>
              </a:extLst>
            </p:cNvPr>
            <p:cNvSpPr/>
            <p:nvPr/>
          </p:nvSpPr>
          <p:spPr>
            <a:xfrm>
              <a:off x="3107689" y="6085636"/>
              <a:ext cx="612648" cy="26243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78">
              <a:extLst>
                <a:ext uri="{FF2B5EF4-FFF2-40B4-BE49-F238E27FC236}">
                  <a16:creationId xmlns:a16="http://schemas.microsoft.com/office/drawing/2014/main" id="{69D24085-134D-4C5A-B23F-2D6FCBAD8286}"/>
                </a:ext>
              </a:extLst>
            </p:cNvPr>
            <p:cNvSpPr/>
            <p:nvPr/>
          </p:nvSpPr>
          <p:spPr>
            <a:xfrm>
              <a:off x="3516121" y="6085636"/>
              <a:ext cx="408431" cy="26243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79">
              <a:extLst>
                <a:ext uri="{FF2B5EF4-FFF2-40B4-BE49-F238E27FC236}">
                  <a16:creationId xmlns:a16="http://schemas.microsoft.com/office/drawing/2014/main" id="{50515778-860B-466D-B5EA-8D4B102EAD4E}"/>
                </a:ext>
              </a:extLst>
            </p:cNvPr>
            <p:cNvSpPr/>
            <p:nvPr/>
          </p:nvSpPr>
          <p:spPr>
            <a:xfrm>
              <a:off x="3767582" y="6085636"/>
              <a:ext cx="1225296" cy="26243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80">
              <a:extLst>
                <a:ext uri="{FF2B5EF4-FFF2-40B4-BE49-F238E27FC236}">
                  <a16:creationId xmlns:a16="http://schemas.microsoft.com/office/drawing/2014/main" id="{549DED2F-4C59-45AB-B658-940D23C5F65F}"/>
                </a:ext>
              </a:extLst>
            </p:cNvPr>
            <p:cNvSpPr/>
            <p:nvPr/>
          </p:nvSpPr>
          <p:spPr>
            <a:xfrm>
              <a:off x="4834382" y="6085636"/>
              <a:ext cx="1225664" cy="26243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81">
              <a:extLst>
                <a:ext uri="{FF2B5EF4-FFF2-40B4-BE49-F238E27FC236}">
                  <a16:creationId xmlns:a16="http://schemas.microsoft.com/office/drawing/2014/main" id="{1A71D3C4-362D-498D-8464-2B0BE2253C2B}"/>
                </a:ext>
              </a:extLst>
            </p:cNvPr>
            <p:cNvSpPr/>
            <p:nvPr/>
          </p:nvSpPr>
          <p:spPr>
            <a:xfrm>
              <a:off x="5901563" y="6085636"/>
              <a:ext cx="816863" cy="26243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82">
              <a:extLst>
                <a:ext uri="{FF2B5EF4-FFF2-40B4-BE49-F238E27FC236}">
                  <a16:creationId xmlns:a16="http://schemas.microsoft.com/office/drawing/2014/main" id="{D8BD3122-A8D1-4EC9-B23B-8E678AE30643}"/>
                </a:ext>
              </a:extLst>
            </p:cNvPr>
            <p:cNvSpPr/>
            <p:nvPr/>
          </p:nvSpPr>
          <p:spPr>
            <a:xfrm>
              <a:off x="6562979" y="6085636"/>
              <a:ext cx="612648" cy="26243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83">
              <a:extLst>
                <a:ext uri="{FF2B5EF4-FFF2-40B4-BE49-F238E27FC236}">
                  <a16:creationId xmlns:a16="http://schemas.microsoft.com/office/drawing/2014/main" id="{329369F8-84A5-4D2E-91FF-373C91FD9335}"/>
                </a:ext>
              </a:extLst>
            </p:cNvPr>
            <p:cNvSpPr/>
            <p:nvPr/>
          </p:nvSpPr>
          <p:spPr>
            <a:xfrm>
              <a:off x="7020179" y="6085636"/>
              <a:ext cx="613105" cy="26243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84">
              <a:extLst>
                <a:ext uri="{FF2B5EF4-FFF2-40B4-BE49-F238E27FC236}">
                  <a16:creationId xmlns:a16="http://schemas.microsoft.com/office/drawing/2014/main" id="{6E6F4D00-7AB0-41FE-B520-33C556EB47CB}"/>
                </a:ext>
              </a:extLst>
            </p:cNvPr>
            <p:cNvSpPr/>
            <p:nvPr/>
          </p:nvSpPr>
          <p:spPr>
            <a:xfrm>
              <a:off x="7477632" y="6085636"/>
              <a:ext cx="816863" cy="26243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85">
              <a:extLst>
                <a:ext uri="{FF2B5EF4-FFF2-40B4-BE49-F238E27FC236}">
                  <a16:creationId xmlns:a16="http://schemas.microsoft.com/office/drawing/2014/main" id="{F1200ECD-7442-4697-8492-086C53E38565}"/>
                </a:ext>
              </a:extLst>
            </p:cNvPr>
            <p:cNvSpPr/>
            <p:nvPr/>
          </p:nvSpPr>
          <p:spPr>
            <a:xfrm>
              <a:off x="8137525" y="6085636"/>
              <a:ext cx="408431" cy="26243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86">
              <a:extLst>
                <a:ext uri="{FF2B5EF4-FFF2-40B4-BE49-F238E27FC236}">
                  <a16:creationId xmlns:a16="http://schemas.microsoft.com/office/drawing/2014/main" id="{2EFDEADE-8D9D-4279-9E76-7A1CDB273B0D}"/>
                </a:ext>
              </a:extLst>
            </p:cNvPr>
            <p:cNvSpPr/>
            <p:nvPr/>
          </p:nvSpPr>
          <p:spPr>
            <a:xfrm>
              <a:off x="8392032" y="6085636"/>
              <a:ext cx="816863" cy="26243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87">
              <a:extLst>
                <a:ext uri="{FF2B5EF4-FFF2-40B4-BE49-F238E27FC236}">
                  <a16:creationId xmlns:a16="http://schemas.microsoft.com/office/drawing/2014/main" id="{99463928-E1DE-4E5E-92E3-0A3F478C7B2D}"/>
                </a:ext>
              </a:extLst>
            </p:cNvPr>
            <p:cNvSpPr/>
            <p:nvPr/>
          </p:nvSpPr>
          <p:spPr>
            <a:xfrm>
              <a:off x="9051925" y="6085636"/>
              <a:ext cx="613105" cy="26243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185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기술적 체계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9E0234-DE1A-4796-8019-0E25EAF65ADB}"/>
              </a:ext>
            </a:extLst>
          </p:cNvPr>
          <p:cNvGrpSpPr/>
          <p:nvPr/>
        </p:nvGrpSpPr>
        <p:grpSpPr>
          <a:xfrm>
            <a:off x="6179628" y="365155"/>
            <a:ext cx="3921888" cy="408939"/>
            <a:chOff x="3649090" y="269240"/>
            <a:chExt cx="3921888" cy="408939"/>
          </a:xfrm>
        </p:grpSpPr>
        <p:sp>
          <p:nvSpPr>
            <p:cNvPr id="87" name="object 29">
              <a:extLst>
                <a:ext uri="{FF2B5EF4-FFF2-40B4-BE49-F238E27FC236}">
                  <a16:creationId xmlns:a16="http://schemas.microsoft.com/office/drawing/2014/main" id="{D6969F47-D9E8-4150-9F82-44F27706D2F9}"/>
                </a:ext>
              </a:extLst>
            </p:cNvPr>
            <p:cNvSpPr/>
            <p:nvPr/>
          </p:nvSpPr>
          <p:spPr>
            <a:xfrm>
              <a:off x="3649090" y="327659"/>
              <a:ext cx="647395" cy="35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0">
              <a:extLst>
                <a:ext uri="{FF2B5EF4-FFF2-40B4-BE49-F238E27FC236}">
                  <a16:creationId xmlns:a16="http://schemas.microsoft.com/office/drawing/2014/main" id="{55D0EC2D-C758-4E62-8980-289627B74E34}"/>
                </a:ext>
              </a:extLst>
            </p:cNvPr>
            <p:cNvSpPr/>
            <p:nvPr/>
          </p:nvSpPr>
          <p:spPr>
            <a:xfrm>
              <a:off x="4149216" y="327659"/>
              <a:ext cx="813815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1">
              <a:extLst>
                <a:ext uri="{FF2B5EF4-FFF2-40B4-BE49-F238E27FC236}">
                  <a16:creationId xmlns:a16="http://schemas.microsoft.com/office/drawing/2014/main" id="{0AE0EBE7-2FD2-48BE-843B-7B65EDC674E9}"/>
                </a:ext>
              </a:extLst>
            </p:cNvPr>
            <p:cNvSpPr/>
            <p:nvPr/>
          </p:nvSpPr>
          <p:spPr>
            <a:xfrm>
              <a:off x="4760340" y="327659"/>
              <a:ext cx="237743" cy="35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2">
              <a:extLst>
                <a:ext uri="{FF2B5EF4-FFF2-40B4-BE49-F238E27FC236}">
                  <a16:creationId xmlns:a16="http://schemas.microsoft.com/office/drawing/2014/main" id="{E764266F-445C-477C-8A26-FFC95AFCB06B}"/>
                </a:ext>
              </a:extLst>
            </p:cNvPr>
            <p:cNvSpPr txBox="1"/>
            <p:nvPr/>
          </p:nvSpPr>
          <p:spPr>
            <a:xfrm>
              <a:off x="4906136" y="269240"/>
              <a:ext cx="3302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solidFill>
                    <a:srgbClr val="F47C29"/>
                  </a:solidFill>
                  <a:latin typeface="맑은 고딕"/>
                  <a:cs typeface="맑은 고딕"/>
                </a:rPr>
                <a:t>①</a:t>
              </a:r>
              <a:endParaRPr sz="2400">
                <a:latin typeface="맑은 고딕"/>
                <a:cs typeface="맑은 고딕"/>
              </a:endParaRPr>
            </a:p>
          </p:txBody>
        </p:sp>
        <p:sp>
          <p:nvSpPr>
            <p:cNvPr id="91" name="object 33">
              <a:extLst>
                <a:ext uri="{FF2B5EF4-FFF2-40B4-BE49-F238E27FC236}">
                  <a16:creationId xmlns:a16="http://schemas.microsoft.com/office/drawing/2014/main" id="{012F4518-2952-4789-9899-78D1601E9CAE}"/>
                </a:ext>
              </a:extLst>
            </p:cNvPr>
            <p:cNvSpPr/>
            <p:nvPr/>
          </p:nvSpPr>
          <p:spPr>
            <a:xfrm>
              <a:off x="5331840" y="327659"/>
              <a:ext cx="1356740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4">
              <a:extLst>
                <a:ext uri="{FF2B5EF4-FFF2-40B4-BE49-F238E27FC236}">
                  <a16:creationId xmlns:a16="http://schemas.microsoft.com/office/drawing/2014/main" id="{7AF51E56-B834-4954-A9B5-EF2F2ECC78CE}"/>
                </a:ext>
              </a:extLst>
            </p:cNvPr>
            <p:cNvSpPr/>
            <p:nvPr/>
          </p:nvSpPr>
          <p:spPr>
            <a:xfrm>
              <a:off x="6485890" y="327659"/>
              <a:ext cx="1085088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2F8D0E9-D370-46FC-94DC-F08FACD9A5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651"/>
          <a:stretch/>
        </p:blipFill>
        <p:spPr>
          <a:xfrm>
            <a:off x="221564" y="1234005"/>
            <a:ext cx="6323615" cy="4506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451914-06CD-41FA-BF6A-C61B70762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580" y="3552867"/>
            <a:ext cx="4600783" cy="23297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0CE579-E803-4673-B172-D3C821D6C5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4963" y="1176627"/>
            <a:ext cx="3335473" cy="21285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DBA8D70-72B5-4A29-A730-1D7FB6411428}"/>
              </a:ext>
            </a:extLst>
          </p:cNvPr>
          <p:cNvSpPr/>
          <p:nvPr/>
        </p:nvSpPr>
        <p:spPr>
          <a:xfrm>
            <a:off x="6096000" y="1234005"/>
            <a:ext cx="1670874" cy="1878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2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기술적 체계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9E0234-DE1A-4796-8019-0E25EAF65ADB}"/>
              </a:ext>
            </a:extLst>
          </p:cNvPr>
          <p:cNvGrpSpPr/>
          <p:nvPr/>
        </p:nvGrpSpPr>
        <p:grpSpPr>
          <a:xfrm>
            <a:off x="6179628" y="365155"/>
            <a:ext cx="3921888" cy="408939"/>
            <a:chOff x="3649090" y="269240"/>
            <a:chExt cx="3921888" cy="408939"/>
          </a:xfrm>
        </p:grpSpPr>
        <p:sp>
          <p:nvSpPr>
            <p:cNvPr id="87" name="object 29">
              <a:extLst>
                <a:ext uri="{FF2B5EF4-FFF2-40B4-BE49-F238E27FC236}">
                  <a16:creationId xmlns:a16="http://schemas.microsoft.com/office/drawing/2014/main" id="{D6969F47-D9E8-4150-9F82-44F27706D2F9}"/>
                </a:ext>
              </a:extLst>
            </p:cNvPr>
            <p:cNvSpPr/>
            <p:nvPr/>
          </p:nvSpPr>
          <p:spPr>
            <a:xfrm>
              <a:off x="3649090" y="327659"/>
              <a:ext cx="647395" cy="35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0">
              <a:extLst>
                <a:ext uri="{FF2B5EF4-FFF2-40B4-BE49-F238E27FC236}">
                  <a16:creationId xmlns:a16="http://schemas.microsoft.com/office/drawing/2014/main" id="{55D0EC2D-C758-4E62-8980-289627B74E34}"/>
                </a:ext>
              </a:extLst>
            </p:cNvPr>
            <p:cNvSpPr/>
            <p:nvPr/>
          </p:nvSpPr>
          <p:spPr>
            <a:xfrm>
              <a:off x="4149216" y="327659"/>
              <a:ext cx="813815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1">
              <a:extLst>
                <a:ext uri="{FF2B5EF4-FFF2-40B4-BE49-F238E27FC236}">
                  <a16:creationId xmlns:a16="http://schemas.microsoft.com/office/drawing/2014/main" id="{0AE0EBE7-2FD2-48BE-843B-7B65EDC674E9}"/>
                </a:ext>
              </a:extLst>
            </p:cNvPr>
            <p:cNvSpPr/>
            <p:nvPr/>
          </p:nvSpPr>
          <p:spPr>
            <a:xfrm>
              <a:off x="4760340" y="327659"/>
              <a:ext cx="237743" cy="35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2">
              <a:extLst>
                <a:ext uri="{FF2B5EF4-FFF2-40B4-BE49-F238E27FC236}">
                  <a16:creationId xmlns:a16="http://schemas.microsoft.com/office/drawing/2014/main" id="{E764266F-445C-477C-8A26-FFC95AFCB06B}"/>
                </a:ext>
              </a:extLst>
            </p:cNvPr>
            <p:cNvSpPr txBox="1"/>
            <p:nvPr/>
          </p:nvSpPr>
          <p:spPr>
            <a:xfrm>
              <a:off x="4906136" y="269240"/>
              <a:ext cx="3302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solidFill>
                    <a:srgbClr val="F47C29"/>
                  </a:solidFill>
                  <a:latin typeface="맑은 고딕"/>
                  <a:cs typeface="맑은 고딕"/>
                </a:rPr>
                <a:t>①</a:t>
              </a:r>
              <a:endParaRPr sz="2400">
                <a:latin typeface="맑은 고딕"/>
                <a:cs typeface="맑은 고딕"/>
              </a:endParaRPr>
            </a:p>
          </p:txBody>
        </p:sp>
        <p:sp>
          <p:nvSpPr>
            <p:cNvPr id="91" name="object 33">
              <a:extLst>
                <a:ext uri="{FF2B5EF4-FFF2-40B4-BE49-F238E27FC236}">
                  <a16:creationId xmlns:a16="http://schemas.microsoft.com/office/drawing/2014/main" id="{012F4518-2952-4789-9899-78D1601E9CAE}"/>
                </a:ext>
              </a:extLst>
            </p:cNvPr>
            <p:cNvSpPr/>
            <p:nvPr/>
          </p:nvSpPr>
          <p:spPr>
            <a:xfrm>
              <a:off x="5331840" y="327659"/>
              <a:ext cx="1356740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4">
              <a:extLst>
                <a:ext uri="{FF2B5EF4-FFF2-40B4-BE49-F238E27FC236}">
                  <a16:creationId xmlns:a16="http://schemas.microsoft.com/office/drawing/2014/main" id="{7AF51E56-B834-4954-A9B5-EF2F2ECC78CE}"/>
                </a:ext>
              </a:extLst>
            </p:cNvPr>
            <p:cNvSpPr/>
            <p:nvPr/>
          </p:nvSpPr>
          <p:spPr>
            <a:xfrm>
              <a:off x="6485890" y="327659"/>
              <a:ext cx="1085088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7D9B30F-229A-4007-A69D-AF0B77EEF00F}"/>
              </a:ext>
            </a:extLst>
          </p:cNvPr>
          <p:cNvGrpSpPr/>
          <p:nvPr/>
        </p:nvGrpSpPr>
        <p:grpSpPr>
          <a:xfrm>
            <a:off x="398500" y="1129886"/>
            <a:ext cx="11747144" cy="5090440"/>
            <a:chOff x="398500" y="945133"/>
            <a:chExt cx="11747144" cy="5090440"/>
          </a:xfrm>
        </p:grpSpPr>
        <p:sp>
          <p:nvSpPr>
            <p:cNvPr id="59" name="object 2">
              <a:extLst>
                <a:ext uri="{FF2B5EF4-FFF2-40B4-BE49-F238E27FC236}">
                  <a16:creationId xmlns:a16="http://schemas.microsoft.com/office/drawing/2014/main" id="{980224CB-8E41-4711-B512-E2B1FC55F358}"/>
                </a:ext>
              </a:extLst>
            </p:cNvPr>
            <p:cNvSpPr/>
            <p:nvPr/>
          </p:nvSpPr>
          <p:spPr>
            <a:xfrm>
              <a:off x="741578" y="945133"/>
              <a:ext cx="113538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">
              <a:extLst>
                <a:ext uri="{FF2B5EF4-FFF2-40B4-BE49-F238E27FC236}">
                  <a16:creationId xmlns:a16="http://schemas.microsoft.com/office/drawing/2014/main" id="{F50FB5ED-6509-4BC6-9E88-AFA282CD6552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4">
              <a:extLst>
                <a:ext uri="{FF2B5EF4-FFF2-40B4-BE49-F238E27FC236}">
                  <a16:creationId xmlns:a16="http://schemas.microsoft.com/office/drawing/2014/main" id="{F6CAEF1E-9EE1-4B8B-B801-7F78D157F64F}"/>
                </a:ext>
              </a:extLst>
            </p:cNvPr>
            <p:cNvSpPr/>
            <p:nvPr/>
          </p:nvSpPr>
          <p:spPr>
            <a:xfrm>
              <a:off x="1706245" y="945133"/>
              <a:ext cx="681228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">
              <a:extLst>
                <a:ext uri="{FF2B5EF4-FFF2-40B4-BE49-F238E27FC236}">
                  <a16:creationId xmlns:a16="http://schemas.microsoft.com/office/drawing/2014/main" id="{8252938E-E8E7-4B3F-9723-B65B09B54AFF}"/>
                </a:ext>
              </a:extLst>
            </p:cNvPr>
            <p:cNvSpPr txBox="1"/>
            <p:nvPr/>
          </p:nvSpPr>
          <p:spPr>
            <a:xfrm>
              <a:off x="745642" y="1400302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>
                <a:latin typeface="Wingdings"/>
                <a:cs typeface="Wingdings"/>
              </a:endParaRPr>
            </a:p>
          </p:txBody>
        </p:sp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D48311E9-F377-480D-85BE-88B4C7AE8CB0}"/>
                </a:ext>
              </a:extLst>
            </p:cNvPr>
            <p:cNvSpPr/>
            <p:nvPr/>
          </p:nvSpPr>
          <p:spPr>
            <a:xfrm>
              <a:off x="1009802" y="1402333"/>
              <a:ext cx="1021080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6BD079F6-E4BD-4992-864D-0B47A4A645B7}"/>
                </a:ext>
              </a:extLst>
            </p:cNvPr>
            <p:cNvSpPr/>
            <p:nvPr/>
          </p:nvSpPr>
          <p:spPr>
            <a:xfrm>
              <a:off x="1873885" y="1402333"/>
              <a:ext cx="612648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A93740D4-BD41-438D-9279-606B8710DB8C}"/>
                </a:ext>
              </a:extLst>
            </p:cNvPr>
            <p:cNvSpPr/>
            <p:nvPr/>
          </p:nvSpPr>
          <p:spPr>
            <a:xfrm>
              <a:off x="2282317" y="1402333"/>
              <a:ext cx="2238756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451A46D6-0BC2-42C6-AA97-78DF3CA2E449}"/>
                </a:ext>
              </a:extLst>
            </p:cNvPr>
            <p:cNvSpPr txBox="1"/>
            <p:nvPr/>
          </p:nvSpPr>
          <p:spPr>
            <a:xfrm>
              <a:off x="963574" y="1690242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67" name="object 10">
              <a:extLst>
                <a:ext uri="{FF2B5EF4-FFF2-40B4-BE49-F238E27FC236}">
                  <a16:creationId xmlns:a16="http://schemas.microsoft.com/office/drawing/2014/main" id="{BD9FD563-13B1-438A-8481-450E21651BEA}"/>
                </a:ext>
              </a:extLst>
            </p:cNvPr>
            <p:cNvSpPr/>
            <p:nvPr/>
          </p:nvSpPr>
          <p:spPr>
            <a:xfrm>
              <a:off x="1262786" y="1783714"/>
              <a:ext cx="1225296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1">
              <a:extLst>
                <a:ext uri="{FF2B5EF4-FFF2-40B4-BE49-F238E27FC236}">
                  <a16:creationId xmlns:a16="http://schemas.microsoft.com/office/drawing/2014/main" id="{AE9CE9E2-A950-433E-92C1-4EBCF67F8522}"/>
                </a:ext>
              </a:extLst>
            </p:cNvPr>
            <p:cNvSpPr/>
            <p:nvPr/>
          </p:nvSpPr>
          <p:spPr>
            <a:xfrm>
              <a:off x="2329560" y="1783714"/>
              <a:ext cx="817270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A663F606-8444-4071-BD15-EEE20BDDC6DF}"/>
                </a:ext>
              </a:extLst>
            </p:cNvPr>
            <p:cNvSpPr/>
            <p:nvPr/>
          </p:nvSpPr>
          <p:spPr>
            <a:xfrm>
              <a:off x="2942589" y="1783714"/>
              <a:ext cx="1701418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3">
              <a:extLst>
                <a:ext uri="{FF2B5EF4-FFF2-40B4-BE49-F238E27FC236}">
                  <a16:creationId xmlns:a16="http://schemas.microsoft.com/office/drawing/2014/main" id="{07B7492D-FD8C-4814-956C-55FF21E2A117}"/>
                </a:ext>
              </a:extLst>
            </p:cNvPr>
            <p:cNvSpPr/>
            <p:nvPr/>
          </p:nvSpPr>
          <p:spPr>
            <a:xfrm>
              <a:off x="4530597" y="1783714"/>
              <a:ext cx="408431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4">
              <a:extLst>
                <a:ext uri="{FF2B5EF4-FFF2-40B4-BE49-F238E27FC236}">
                  <a16:creationId xmlns:a16="http://schemas.microsoft.com/office/drawing/2014/main" id="{1DFE05E8-DA65-415F-8F86-729723398A32}"/>
                </a:ext>
              </a:extLst>
            </p:cNvPr>
            <p:cNvSpPr/>
            <p:nvPr/>
          </p:nvSpPr>
          <p:spPr>
            <a:xfrm>
              <a:off x="4782311" y="1783714"/>
              <a:ext cx="612648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5">
              <a:extLst>
                <a:ext uri="{FF2B5EF4-FFF2-40B4-BE49-F238E27FC236}">
                  <a16:creationId xmlns:a16="http://schemas.microsoft.com/office/drawing/2014/main" id="{9897B08D-74B0-40A5-AB27-5ACCE6065548}"/>
                </a:ext>
              </a:extLst>
            </p:cNvPr>
            <p:cNvSpPr/>
            <p:nvPr/>
          </p:nvSpPr>
          <p:spPr>
            <a:xfrm>
              <a:off x="5239511" y="1783714"/>
              <a:ext cx="612648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6">
              <a:extLst>
                <a:ext uri="{FF2B5EF4-FFF2-40B4-BE49-F238E27FC236}">
                  <a16:creationId xmlns:a16="http://schemas.microsoft.com/office/drawing/2014/main" id="{709937D6-B7E6-4133-B139-9D4DEF35ACBC}"/>
                </a:ext>
              </a:extLst>
            </p:cNvPr>
            <p:cNvSpPr/>
            <p:nvPr/>
          </p:nvSpPr>
          <p:spPr>
            <a:xfrm>
              <a:off x="1637664" y="2167763"/>
              <a:ext cx="816863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7">
              <a:extLst>
                <a:ext uri="{FF2B5EF4-FFF2-40B4-BE49-F238E27FC236}">
                  <a16:creationId xmlns:a16="http://schemas.microsoft.com/office/drawing/2014/main" id="{E96F7F16-D14B-4F49-A81E-6D06E59C1DF0}"/>
                </a:ext>
              </a:extLst>
            </p:cNvPr>
            <p:cNvSpPr/>
            <p:nvPr/>
          </p:nvSpPr>
          <p:spPr>
            <a:xfrm>
              <a:off x="2297557" y="2167763"/>
              <a:ext cx="204825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8">
              <a:extLst>
                <a:ext uri="{FF2B5EF4-FFF2-40B4-BE49-F238E27FC236}">
                  <a16:creationId xmlns:a16="http://schemas.microsoft.com/office/drawing/2014/main" id="{520D7DFA-9CC4-495B-9AC3-FC9D90E963AC}"/>
                </a:ext>
              </a:extLst>
            </p:cNvPr>
            <p:cNvSpPr/>
            <p:nvPr/>
          </p:nvSpPr>
          <p:spPr>
            <a:xfrm>
              <a:off x="2399664" y="2167763"/>
              <a:ext cx="1017041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9">
              <a:extLst>
                <a:ext uri="{FF2B5EF4-FFF2-40B4-BE49-F238E27FC236}">
                  <a16:creationId xmlns:a16="http://schemas.microsoft.com/office/drawing/2014/main" id="{2481A431-A5F2-490C-84B1-3EC1689841EE}"/>
                </a:ext>
              </a:extLst>
            </p:cNvPr>
            <p:cNvSpPr/>
            <p:nvPr/>
          </p:nvSpPr>
          <p:spPr>
            <a:xfrm>
              <a:off x="3351021" y="2167763"/>
              <a:ext cx="822960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0">
              <a:extLst>
                <a:ext uri="{FF2B5EF4-FFF2-40B4-BE49-F238E27FC236}">
                  <a16:creationId xmlns:a16="http://schemas.microsoft.com/office/drawing/2014/main" id="{AE3E2ADF-721B-4E86-AABF-83E25A0F0DEC}"/>
                </a:ext>
              </a:extLst>
            </p:cNvPr>
            <p:cNvSpPr/>
            <p:nvPr/>
          </p:nvSpPr>
          <p:spPr>
            <a:xfrm>
              <a:off x="4129785" y="2167763"/>
              <a:ext cx="1200632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1">
              <a:extLst>
                <a:ext uri="{FF2B5EF4-FFF2-40B4-BE49-F238E27FC236}">
                  <a16:creationId xmlns:a16="http://schemas.microsoft.com/office/drawing/2014/main" id="{39008D11-075F-462C-91FC-361D2509DB0C}"/>
                </a:ext>
              </a:extLst>
            </p:cNvPr>
            <p:cNvSpPr/>
            <p:nvPr/>
          </p:nvSpPr>
          <p:spPr>
            <a:xfrm>
              <a:off x="5221223" y="2167763"/>
              <a:ext cx="204215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2">
              <a:extLst>
                <a:ext uri="{FF2B5EF4-FFF2-40B4-BE49-F238E27FC236}">
                  <a16:creationId xmlns:a16="http://schemas.microsoft.com/office/drawing/2014/main" id="{6A8E5F89-54D0-449D-A512-B0EDAD3C3F9C}"/>
                </a:ext>
              </a:extLst>
            </p:cNvPr>
            <p:cNvSpPr/>
            <p:nvPr/>
          </p:nvSpPr>
          <p:spPr>
            <a:xfrm>
              <a:off x="5370576" y="2167763"/>
              <a:ext cx="294639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3">
              <a:extLst>
                <a:ext uri="{FF2B5EF4-FFF2-40B4-BE49-F238E27FC236}">
                  <a16:creationId xmlns:a16="http://schemas.microsoft.com/office/drawing/2014/main" id="{667543C8-EE4F-4B79-8FD2-C178951FE54E}"/>
                </a:ext>
              </a:extLst>
            </p:cNvPr>
            <p:cNvSpPr txBox="1"/>
            <p:nvPr/>
          </p:nvSpPr>
          <p:spPr>
            <a:xfrm>
              <a:off x="5578855" y="2120010"/>
              <a:ext cx="5556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585858"/>
                  </a:solidFill>
                  <a:latin typeface="Cambria Math"/>
                  <a:cs typeface="Cambria Math"/>
                </a:rPr>
                <a:t>𝐶</a:t>
              </a:r>
              <a:r>
                <a:rPr sz="1950" spc="-15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1</a:t>
              </a:r>
              <a:r>
                <a:rPr sz="1800" spc="-10" dirty="0">
                  <a:solidFill>
                    <a:srgbClr val="585858"/>
                  </a:solidFill>
                  <a:latin typeface="Cambria Math"/>
                  <a:cs typeface="Cambria Math"/>
                </a:rPr>
                <a:t>,</a:t>
              </a:r>
              <a:r>
                <a:rPr sz="1800" spc="-170" dirty="0">
                  <a:solidFill>
                    <a:srgbClr val="585858"/>
                  </a:solidFill>
                  <a:latin typeface="Cambria Math"/>
                  <a:cs typeface="Cambria Math"/>
                </a:rPr>
                <a:t> </a:t>
              </a:r>
              <a:r>
                <a:rPr sz="1800" spc="-35" dirty="0">
                  <a:solidFill>
                    <a:srgbClr val="585858"/>
                  </a:solidFill>
                  <a:latin typeface="Cambria Math"/>
                  <a:cs typeface="Cambria Math"/>
                </a:rPr>
                <a:t>𝐶</a:t>
              </a:r>
              <a:r>
                <a:rPr sz="1950" spc="-52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81" name="object 24">
              <a:extLst>
                <a:ext uri="{FF2B5EF4-FFF2-40B4-BE49-F238E27FC236}">
                  <a16:creationId xmlns:a16="http://schemas.microsoft.com/office/drawing/2014/main" id="{8F1FBF8B-E3E2-4189-BF18-A4710F75579C}"/>
                </a:ext>
              </a:extLst>
            </p:cNvPr>
            <p:cNvSpPr/>
            <p:nvPr/>
          </p:nvSpPr>
          <p:spPr>
            <a:xfrm>
              <a:off x="6131052" y="2167763"/>
              <a:ext cx="204215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25">
              <a:extLst>
                <a:ext uri="{FF2B5EF4-FFF2-40B4-BE49-F238E27FC236}">
                  <a16:creationId xmlns:a16="http://schemas.microsoft.com/office/drawing/2014/main" id="{1C28CE53-17A4-4AA4-86F6-7A43D2F01F1C}"/>
                </a:ext>
              </a:extLst>
            </p:cNvPr>
            <p:cNvSpPr txBox="1"/>
            <p:nvPr/>
          </p:nvSpPr>
          <p:spPr>
            <a:xfrm>
              <a:off x="1338452" y="2016378"/>
              <a:ext cx="106045" cy="781685"/>
            </a:xfrm>
            <a:prstGeom prst="rect">
              <a:avLst/>
            </a:prstGeom>
          </p:spPr>
          <p:txBody>
            <a:bodyPr vert="horz" wrap="square" lIns="0" tIns="1162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15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815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83" name="object 26">
              <a:extLst>
                <a:ext uri="{FF2B5EF4-FFF2-40B4-BE49-F238E27FC236}">
                  <a16:creationId xmlns:a16="http://schemas.microsoft.com/office/drawing/2014/main" id="{17990682-3756-41A3-B4A4-F08A2DCCDF43}"/>
                </a:ext>
              </a:extLst>
            </p:cNvPr>
            <p:cNvSpPr/>
            <p:nvPr/>
          </p:nvSpPr>
          <p:spPr>
            <a:xfrm>
              <a:off x="1637664" y="2545714"/>
              <a:ext cx="816863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7">
              <a:extLst>
                <a:ext uri="{FF2B5EF4-FFF2-40B4-BE49-F238E27FC236}">
                  <a16:creationId xmlns:a16="http://schemas.microsoft.com/office/drawing/2014/main" id="{8366007A-B1DE-466A-822F-860C7B149117}"/>
                </a:ext>
              </a:extLst>
            </p:cNvPr>
            <p:cNvSpPr/>
            <p:nvPr/>
          </p:nvSpPr>
          <p:spPr>
            <a:xfrm>
              <a:off x="2297557" y="2545714"/>
              <a:ext cx="3628263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8">
              <a:extLst>
                <a:ext uri="{FF2B5EF4-FFF2-40B4-BE49-F238E27FC236}">
                  <a16:creationId xmlns:a16="http://schemas.microsoft.com/office/drawing/2014/main" id="{078C3D3B-EB07-45BE-86CD-FBF891B08555}"/>
                </a:ext>
              </a:extLst>
            </p:cNvPr>
            <p:cNvSpPr/>
            <p:nvPr/>
          </p:nvSpPr>
          <p:spPr>
            <a:xfrm>
              <a:off x="1637664" y="2865754"/>
              <a:ext cx="204215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29">
              <a:extLst>
                <a:ext uri="{FF2B5EF4-FFF2-40B4-BE49-F238E27FC236}">
                  <a16:creationId xmlns:a16="http://schemas.microsoft.com/office/drawing/2014/main" id="{A2A1F9AB-0155-43DB-8D09-95C491E225B0}"/>
                </a:ext>
              </a:extLst>
            </p:cNvPr>
            <p:cNvSpPr txBox="1"/>
            <p:nvPr/>
          </p:nvSpPr>
          <p:spPr>
            <a:xfrm>
              <a:off x="1727073" y="2818003"/>
              <a:ext cx="12033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solidFill>
                    <a:srgbClr val="585858"/>
                  </a:solidFill>
                  <a:latin typeface="Cambria Math"/>
                  <a:cs typeface="Cambria Math"/>
                </a:rPr>
                <a:t>𝐶</a:t>
              </a:r>
              <a:r>
                <a:rPr sz="1950" spc="-15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1</a:t>
              </a:r>
              <a:r>
                <a:rPr sz="1800" spc="-10" dirty="0">
                  <a:solidFill>
                    <a:srgbClr val="585858"/>
                  </a:solidFill>
                  <a:latin typeface="Cambria Math"/>
                  <a:cs typeface="Cambria Math"/>
                </a:rPr>
                <a:t>,</a:t>
              </a:r>
              <a:r>
                <a:rPr sz="1800" spc="-114" dirty="0">
                  <a:solidFill>
                    <a:srgbClr val="585858"/>
                  </a:solidFill>
                  <a:latin typeface="Cambria Math"/>
                  <a:cs typeface="Cambria Math"/>
                </a:rPr>
                <a:t> </a:t>
              </a:r>
              <a:r>
                <a:rPr sz="1800" dirty="0">
                  <a:solidFill>
                    <a:srgbClr val="585858"/>
                  </a:solidFill>
                  <a:latin typeface="Cambria Math"/>
                  <a:cs typeface="Cambria Math"/>
                </a:rPr>
                <a:t>𝐶</a:t>
              </a:r>
              <a:r>
                <a:rPr sz="1950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2</a:t>
              </a:r>
              <a:r>
                <a:rPr sz="1800" dirty="0">
                  <a:solidFill>
                    <a:srgbClr val="585858"/>
                  </a:solidFill>
                  <a:latin typeface="Cambria Math"/>
                  <a:cs typeface="Cambria Math"/>
                </a:rPr>
                <a:t>,</a:t>
              </a:r>
              <a:r>
                <a:rPr sz="1800" spc="-125" dirty="0">
                  <a:solidFill>
                    <a:srgbClr val="585858"/>
                  </a:solidFill>
                  <a:latin typeface="Cambria Math"/>
                  <a:cs typeface="Cambria Math"/>
                </a:rPr>
                <a:t> </a:t>
              </a:r>
              <a:r>
                <a:rPr sz="1800" dirty="0">
                  <a:solidFill>
                    <a:srgbClr val="585858"/>
                  </a:solidFill>
                  <a:latin typeface="Cambria Math"/>
                  <a:cs typeface="Cambria Math"/>
                </a:rPr>
                <a:t>⋯</a:t>
              </a:r>
              <a:r>
                <a:rPr sz="1800" spc="-105" dirty="0">
                  <a:solidFill>
                    <a:srgbClr val="585858"/>
                  </a:solidFill>
                  <a:latin typeface="Cambria Math"/>
                  <a:cs typeface="Cambria Math"/>
                </a:rPr>
                <a:t> </a:t>
              </a:r>
              <a:r>
                <a:rPr sz="1800" dirty="0">
                  <a:solidFill>
                    <a:srgbClr val="585858"/>
                  </a:solidFill>
                  <a:latin typeface="Cambria Math"/>
                  <a:cs typeface="Cambria Math"/>
                </a:rPr>
                <a:t>,</a:t>
              </a:r>
              <a:r>
                <a:rPr sz="1800" spc="-110" dirty="0">
                  <a:solidFill>
                    <a:srgbClr val="585858"/>
                  </a:solidFill>
                  <a:latin typeface="Cambria Math"/>
                  <a:cs typeface="Cambria Math"/>
                </a:rPr>
                <a:t> </a:t>
              </a:r>
              <a:r>
                <a:rPr sz="1800" dirty="0">
                  <a:solidFill>
                    <a:srgbClr val="585858"/>
                  </a:solidFill>
                  <a:latin typeface="Cambria Math"/>
                  <a:cs typeface="Cambria Math"/>
                </a:rPr>
                <a:t>𝐶</a:t>
              </a:r>
              <a:r>
                <a:rPr sz="1950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𝑛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4" name="object 30">
              <a:extLst>
                <a:ext uri="{FF2B5EF4-FFF2-40B4-BE49-F238E27FC236}">
                  <a16:creationId xmlns:a16="http://schemas.microsoft.com/office/drawing/2014/main" id="{62A62640-DA42-4E35-BED2-11644267C41E}"/>
                </a:ext>
              </a:extLst>
            </p:cNvPr>
            <p:cNvSpPr/>
            <p:nvPr/>
          </p:nvSpPr>
          <p:spPr>
            <a:xfrm>
              <a:off x="2927350" y="2865754"/>
              <a:ext cx="228600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31">
              <a:extLst>
                <a:ext uri="{FF2B5EF4-FFF2-40B4-BE49-F238E27FC236}">
                  <a16:creationId xmlns:a16="http://schemas.microsoft.com/office/drawing/2014/main" id="{A9FAED30-A9A7-4C50-B335-CFDD6FF9EE62}"/>
                </a:ext>
              </a:extLst>
            </p:cNvPr>
            <p:cNvSpPr/>
            <p:nvPr/>
          </p:nvSpPr>
          <p:spPr>
            <a:xfrm>
              <a:off x="775106" y="3434460"/>
              <a:ext cx="381762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2">
              <a:extLst>
                <a:ext uri="{FF2B5EF4-FFF2-40B4-BE49-F238E27FC236}">
                  <a16:creationId xmlns:a16="http://schemas.microsoft.com/office/drawing/2014/main" id="{6A37F41E-E22F-44E9-B39D-1ED4CDE42302}"/>
                </a:ext>
              </a:extLst>
            </p:cNvPr>
            <p:cNvSpPr/>
            <p:nvPr/>
          </p:nvSpPr>
          <p:spPr>
            <a:xfrm>
              <a:off x="1028090" y="3434460"/>
              <a:ext cx="816863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3">
              <a:extLst>
                <a:ext uri="{FF2B5EF4-FFF2-40B4-BE49-F238E27FC236}">
                  <a16:creationId xmlns:a16="http://schemas.microsoft.com/office/drawing/2014/main" id="{D4204976-D04A-4D57-8490-BC93FE08A62A}"/>
                </a:ext>
              </a:extLst>
            </p:cNvPr>
            <p:cNvSpPr/>
            <p:nvPr/>
          </p:nvSpPr>
          <p:spPr>
            <a:xfrm>
              <a:off x="1687957" y="3434460"/>
              <a:ext cx="816863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4">
              <a:extLst>
                <a:ext uri="{FF2B5EF4-FFF2-40B4-BE49-F238E27FC236}">
                  <a16:creationId xmlns:a16="http://schemas.microsoft.com/office/drawing/2014/main" id="{4B382C32-1843-4D8A-AB39-958189C223C7}"/>
                </a:ext>
              </a:extLst>
            </p:cNvPr>
            <p:cNvSpPr/>
            <p:nvPr/>
          </p:nvSpPr>
          <p:spPr>
            <a:xfrm>
              <a:off x="2347848" y="3434460"/>
              <a:ext cx="817270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5">
              <a:extLst>
                <a:ext uri="{FF2B5EF4-FFF2-40B4-BE49-F238E27FC236}">
                  <a16:creationId xmlns:a16="http://schemas.microsoft.com/office/drawing/2014/main" id="{AA00BAA9-0E3B-411B-A4B4-F48EC936A2A1}"/>
                </a:ext>
              </a:extLst>
            </p:cNvPr>
            <p:cNvSpPr/>
            <p:nvPr/>
          </p:nvSpPr>
          <p:spPr>
            <a:xfrm>
              <a:off x="3009645" y="3434460"/>
              <a:ext cx="816863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1B207DC0-7EAF-4A41-BE72-BBD978FB2F42}"/>
                </a:ext>
              </a:extLst>
            </p:cNvPr>
            <p:cNvSpPr/>
            <p:nvPr/>
          </p:nvSpPr>
          <p:spPr>
            <a:xfrm>
              <a:off x="3721353" y="3434460"/>
              <a:ext cx="612648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37">
              <a:extLst>
                <a:ext uri="{FF2B5EF4-FFF2-40B4-BE49-F238E27FC236}">
                  <a16:creationId xmlns:a16="http://schemas.microsoft.com/office/drawing/2014/main" id="{96AB5C85-7598-4F4B-A20F-B47D8EE88EFB}"/>
                </a:ext>
              </a:extLst>
            </p:cNvPr>
            <p:cNvSpPr/>
            <p:nvPr/>
          </p:nvSpPr>
          <p:spPr>
            <a:xfrm>
              <a:off x="4177029" y="3434460"/>
              <a:ext cx="612648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8">
              <a:extLst>
                <a:ext uri="{FF2B5EF4-FFF2-40B4-BE49-F238E27FC236}">
                  <a16:creationId xmlns:a16="http://schemas.microsoft.com/office/drawing/2014/main" id="{725C5C76-5DA7-4B14-936A-FDB403A2F4EA}"/>
                </a:ext>
              </a:extLst>
            </p:cNvPr>
            <p:cNvSpPr/>
            <p:nvPr/>
          </p:nvSpPr>
          <p:spPr>
            <a:xfrm>
              <a:off x="4585461" y="3434460"/>
              <a:ext cx="409041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9">
              <a:extLst>
                <a:ext uri="{FF2B5EF4-FFF2-40B4-BE49-F238E27FC236}">
                  <a16:creationId xmlns:a16="http://schemas.microsoft.com/office/drawing/2014/main" id="{4A32AEDA-0E00-4A47-8288-7D1F190B7660}"/>
                </a:ext>
              </a:extLst>
            </p:cNvPr>
            <p:cNvSpPr txBox="1"/>
            <p:nvPr/>
          </p:nvSpPr>
          <p:spPr>
            <a:xfrm>
              <a:off x="963574" y="3721989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104" name="object 40">
              <a:extLst>
                <a:ext uri="{FF2B5EF4-FFF2-40B4-BE49-F238E27FC236}">
                  <a16:creationId xmlns:a16="http://schemas.microsoft.com/office/drawing/2014/main" id="{D217622D-9D2A-4581-A8BB-0881BA9C6ED5}"/>
                </a:ext>
              </a:extLst>
            </p:cNvPr>
            <p:cNvSpPr/>
            <p:nvPr/>
          </p:nvSpPr>
          <p:spPr>
            <a:xfrm>
              <a:off x="1262786" y="3815460"/>
              <a:ext cx="1021079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1">
              <a:extLst>
                <a:ext uri="{FF2B5EF4-FFF2-40B4-BE49-F238E27FC236}">
                  <a16:creationId xmlns:a16="http://schemas.microsoft.com/office/drawing/2014/main" id="{EB3B4AE5-3DF9-4F4B-8C1C-75D8C6926ADD}"/>
                </a:ext>
              </a:extLst>
            </p:cNvPr>
            <p:cNvSpPr/>
            <p:nvPr/>
          </p:nvSpPr>
          <p:spPr>
            <a:xfrm>
              <a:off x="2126869" y="3815460"/>
              <a:ext cx="817270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2">
              <a:extLst>
                <a:ext uri="{FF2B5EF4-FFF2-40B4-BE49-F238E27FC236}">
                  <a16:creationId xmlns:a16="http://schemas.microsoft.com/office/drawing/2014/main" id="{359A058B-608A-48B8-9E2D-41EB8D709B9B}"/>
                </a:ext>
              </a:extLst>
            </p:cNvPr>
            <p:cNvSpPr/>
            <p:nvPr/>
          </p:nvSpPr>
          <p:spPr>
            <a:xfrm>
              <a:off x="2787142" y="3815460"/>
              <a:ext cx="816863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9">
              <a:extLst>
                <a:ext uri="{FF2B5EF4-FFF2-40B4-BE49-F238E27FC236}">
                  <a16:creationId xmlns:a16="http://schemas.microsoft.com/office/drawing/2014/main" id="{5DDFA399-50FB-43FE-8807-4BFB6D243DF2}"/>
                </a:ext>
              </a:extLst>
            </p:cNvPr>
            <p:cNvSpPr/>
            <p:nvPr/>
          </p:nvSpPr>
          <p:spPr>
            <a:xfrm>
              <a:off x="606551" y="4436364"/>
              <a:ext cx="4756404" cy="139293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50">
              <a:extLst>
                <a:ext uri="{FF2B5EF4-FFF2-40B4-BE49-F238E27FC236}">
                  <a16:creationId xmlns:a16="http://schemas.microsoft.com/office/drawing/2014/main" id="{7A6535CA-EF9F-48A8-9F41-876EA1581D8A}"/>
                </a:ext>
              </a:extLst>
            </p:cNvPr>
            <p:cNvSpPr txBox="1"/>
            <p:nvPr/>
          </p:nvSpPr>
          <p:spPr>
            <a:xfrm>
              <a:off x="2023617" y="3995420"/>
              <a:ext cx="250698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C00000"/>
                  </a:solidFill>
                  <a:latin typeface="맑은 고딕"/>
                  <a:cs typeface="맑은 고딕"/>
                </a:rPr>
                <a:t>패혈병(Sepsis) 30일</a:t>
              </a:r>
              <a:r>
                <a:rPr sz="1600" spc="-10" dirty="0">
                  <a:solidFill>
                    <a:srgbClr val="C00000"/>
                  </a:solidFill>
                  <a:latin typeface="맑은 고딕"/>
                  <a:cs typeface="맑은 고딕"/>
                </a:rPr>
                <a:t> </a:t>
              </a:r>
              <a:r>
                <a:rPr sz="1600" spc="-5" dirty="0">
                  <a:solidFill>
                    <a:srgbClr val="C00000"/>
                  </a:solidFill>
                  <a:latin typeface="맑은 고딕"/>
                  <a:cs typeface="맑은 고딕"/>
                </a:rPr>
                <a:t>사망율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109" name="object 51">
              <a:extLst>
                <a:ext uri="{FF2B5EF4-FFF2-40B4-BE49-F238E27FC236}">
                  <a16:creationId xmlns:a16="http://schemas.microsoft.com/office/drawing/2014/main" id="{14243F49-C0D0-417A-A3E8-9B59F520B9EB}"/>
                </a:ext>
              </a:extLst>
            </p:cNvPr>
            <p:cNvSpPr txBox="1"/>
            <p:nvPr/>
          </p:nvSpPr>
          <p:spPr>
            <a:xfrm>
              <a:off x="2513838" y="5796178"/>
              <a:ext cx="189674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2E5496"/>
                  </a:solidFill>
                  <a:latin typeface="맑은 고딕"/>
                  <a:cs typeface="맑은 고딕"/>
                </a:rPr>
                <a:t>패혈병 </a:t>
              </a:r>
              <a:r>
                <a:rPr sz="1400" spc="-15" dirty="0">
                  <a:solidFill>
                    <a:srgbClr val="2E5496"/>
                  </a:solidFill>
                  <a:latin typeface="맑은 고딕"/>
                  <a:cs typeface="맑은 고딕"/>
                </a:rPr>
                <a:t>지수(APACHE</a:t>
              </a:r>
              <a:r>
                <a:rPr sz="1400" spc="-110" dirty="0">
                  <a:solidFill>
                    <a:srgbClr val="2E5496"/>
                  </a:solidFill>
                  <a:latin typeface="맑은 고딕"/>
                  <a:cs typeface="맑은 고딕"/>
                </a:rPr>
                <a:t> </a:t>
              </a:r>
              <a:r>
                <a:rPr sz="1400" dirty="0">
                  <a:solidFill>
                    <a:srgbClr val="2E5496"/>
                  </a:solidFill>
                  <a:latin typeface="맑은 고딕"/>
                  <a:cs typeface="맑은 고딕"/>
                </a:rPr>
                <a:t>II)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10" name="object 52">
              <a:extLst>
                <a:ext uri="{FF2B5EF4-FFF2-40B4-BE49-F238E27FC236}">
                  <a16:creationId xmlns:a16="http://schemas.microsoft.com/office/drawing/2014/main" id="{AF2A5DE9-56E7-4609-8E3C-72842F6DA4CB}"/>
                </a:ext>
              </a:extLst>
            </p:cNvPr>
            <p:cNvSpPr/>
            <p:nvPr/>
          </p:nvSpPr>
          <p:spPr>
            <a:xfrm>
              <a:off x="1945385" y="4319778"/>
              <a:ext cx="1988185" cy="1607820"/>
            </a:xfrm>
            <a:custGeom>
              <a:avLst/>
              <a:gdLst/>
              <a:ahLst/>
              <a:cxnLst/>
              <a:rect l="l" t="t" r="r" b="b"/>
              <a:pathLst>
                <a:path w="1988185" h="1607820">
                  <a:moveTo>
                    <a:pt x="0" y="1607413"/>
                  </a:moveTo>
                  <a:lnTo>
                    <a:pt x="1987803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53">
              <a:extLst>
                <a:ext uri="{FF2B5EF4-FFF2-40B4-BE49-F238E27FC236}">
                  <a16:creationId xmlns:a16="http://schemas.microsoft.com/office/drawing/2014/main" id="{B3F8B209-DE13-4B08-9A25-D682F1CF8690}"/>
                </a:ext>
              </a:extLst>
            </p:cNvPr>
            <p:cNvSpPr/>
            <p:nvPr/>
          </p:nvSpPr>
          <p:spPr>
            <a:xfrm>
              <a:off x="6035040" y="4491228"/>
              <a:ext cx="4061460" cy="133350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54">
              <a:extLst>
                <a:ext uri="{FF2B5EF4-FFF2-40B4-BE49-F238E27FC236}">
                  <a16:creationId xmlns:a16="http://schemas.microsoft.com/office/drawing/2014/main" id="{398E9981-2253-4475-9ACA-A1C8757CEB48}"/>
                </a:ext>
              </a:extLst>
            </p:cNvPr>
            <p:cNvSpPr txBox="1"/>
            <p:nvPr/>
          </p:nvSpPr>
          <p:spPr>
            <a:xfrm>
              <a:off x="7257415" y="4070350"/>
              <a:ext cx="250698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C00000"/>
                  </a:solidFill>
                  <a:latin typeface="맑은 고딕"/>
                  <a:cs typeface="맑은 고딕"/>
                </a:rPr>
                <a:t>패혈병(Sepsis) 30일</a:t>
              </a:r>
              <a:r>
                <a:rPr sz="1600" spc="-10" dirty="0">
                  <a:solidFill>
                    <a:srgbClr val="C00000"/>
                  </a:solidFill>
                  <a:latin typeface="맑은 고딕"/>
                  <a:cs typeface="맑은 고딕"/>
                </a:rPr>
                <a:t> </a:t>
              </a:r>
              <a:r>
                <a:rPr sz="1600" spc="-5" dirty="0">
                  <a:solidFill>
                    <a:srgbClr val="C00000"/>
                  </a:solidFill>
                  <a:latin typeface="맑은 고딕"/>
                  <a:cs typeface="맑은 고딕"/>
                </a:rPr>
                <a:t>사망율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113" name="object 55">
              <a:extLst>
                <a:ext uri="{FF2B5EF4-FFF2-40B4-BE49-F238E27FC236}">
                  <a16:creationId xmlns:a16="http://schemas.microsoft.com/office/drawing/2014/main" id="{0337079D-EF52-460E-A1E1-A10E3FACD3A1}"/>
                </a:ext>
              </a:extLst>
            </p:cNvPr>
            <p:cNvSpPr txBox="1"/>
            <p:nvPr/>
          </p:nvSpPr>
          <p:spPr>
            <a:xfrm>
              <a:off x="7675880" y="5794349"/>
              <a:ext cx="189674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2E5496"/>
                  </a:solidFill>
                  <a:latin typeface="맑은 고딕"/>
                  <a:cs typeface="맑은 고딕"/>
                </a:rPr>
                <a:t>패혈병 </a:t>
              </a:r>
              <a:r>
                <a:rPr sz="1400" spc="-15" dirty="0">
                  <a:solidFill>
                    <a:srgbClr val="2E5496"/>
                  </a:solidFill>
                  <a:latin typeface="맑은 고딕"/>
                  <a:cs typeface="맑은 고딕"/>
                </a:rPr>
                <a:t>지수(APACHE</a:t>
              </a:r>
              <a:r>
                <a:rPr sz="1400" spc="-110" dirty="0">
                  <a:solidFill>
                    <a:srgbClr val="2E5496"/>
                  </a:solidFill>
                  <a:latin typeface="맑은 고딕"/>
                  <a:cs typeface="맑은 고딕"/>
                </a:rPr>
                <a:t> </a:t>
              </a:r>
              <a:r>
                <a:rPr sz="1400" dirty="0">
                  <a:solidFill>
                    <a:srgbClr val="2E5496"/>
                  </a:solidFill>
                  <a:latin typeface="맑은 고딕"/>
                  <a:cs typeface="맑은 고딕"/>
                </a:rPr>
                <a:t>II)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14" name="object 56">
              <a:extLst>
                <a:ext uri="{FF2B5EF4-FFF2-40B4-BE49-F238E27FC236}">
                  <a16:creationId xmlns:a16="http://schemas.microsoft.com/office/drawing/2014/main" id="{ACDE154C-18FC-4AB1-BDBB-74A8893A0C47}"/>
                </a:ext>
              </a:extLst>
            </p:cNvPr>
            <p:cNvSpPr/>
            <p:nvPr/>
          </p:nvSpPr>
          <p:spPr>
            <a:xfrm>
              <a:off x="6736842" y="4708397"/>
              <a:ext cx="3075940" cy="668020"/>
            </a:xfrm>
            <a:custGeom>
              <a:avLst/>
              <a:gdLst/>
              <a:ahLst/>
              <a:cxnLst/>
              <a:rect l="l" t="t" r="r" b="b"/>
              <a:pathLst>
                <a:path w="3075940" h="668020">
                  <a:moveTo>
                    <a:pt x="3075431" y="0"/>
                  </a:moveTo>
                  <a:lnTo>
                    <a:pt x="3018642" y="2624"/>
                  </a:lnTo>
                  <a:lnTo>
                    <a:pt x="2961918" y="5279"/>
                  </a:lnTo>
                  <a:lnTo>
                    <a:pt x="2905323" y="7991"/>
                  </a:lnTo>
                  <a:lnTo>
                    <a:pt x="2848921" y="10790"/>
                  </a:lnTo>
                  <a:lnTo>
                    <a:pt x="2792775" y="13703"/>
                  </a:lnTo>
                  <a:lnTo>
                    <a:pt x="2736951" y="16760"/>
                  </a:lnTo>
                  <a:lnTo>
                    <a:pt x="2681511" y="19987"/>
                  </a:lnTo>
                  <a:lnTo>
                    <a:pt x="2626519" y="23415"/>
                  </a:lnTo>
                  <a:lnTo>
                    <a:pt x="2572040" y="27070"/>
                  </a:lnTo>
                  <a:lnTo>
                    <a:pt x="2518138" y="30981"/>
                  </a:lnTo>
                  <a:lnTo>
                    <a:pt x="2464875" y="35178"/>
                  </a:lnTo>
                  <a:lnTo>
                    <a:pt x="2412317" y="39687"/>
                  </a:lnTo>
                  <a:lnTo>
                    <a:pt x="2360526" y="44538"/>
                  </a:lnTo>
                  <a:lnTo>
                    <a:pt x="2309568" y="49758"/>
                  </a:lnTo>
                  <a:lnTo>
                    <a:pt x="2259505" y="55376"/>
                  </a:lnTo>
                  <a:lnTo>
                    <a:pt x="2210402" y="61420"/>
                  </a:lnTo>
                  <a:lnTo>
                    <a:pt x="2162322" y="67920"/>
                  </a:lnTo>
                  <a:lnTo>
                    <a:pt x="2115329" y="74902"/>
                  </a:lnTo>
                  <a:lnTo>
                    <a:pt x="2069488" y="82395"/>
                  </a:lnTo>
                  <a:lnTo>
                    <a:pt x="2024862" y="90428"/>
                  </a:lnTo>
                  <a:lnTo>
                    <a:pt x="1981515" y="99029"/>
                  </a:lnTo>
                  <a:lnTo>
                    <a:pt x="1939511" y="108227"/>
                  </a:lnTo>
                  <a:lnTo>
                    <a:pt x="1898914" y="118049"/>
                  </a:lnTo>
                  <a:lnTo>
                    <a:pt x="1859787" y="128524"/>
                  </a:lnTo>
                  <a:lnTo>
                    <a:pt x="1808589" y="145082"/>
                  </a:lnTo>
                  <a:lnTo>
                    <a:pt x="1762845" y="163982"/>
                  </a:lnTo>
                  <a:lnTo>
                    <a:pt x="1721824" y="184917"/>
                  </a:lnTo>
                  <a:lnTo>
                    <a:pt x="1684794" y="207578"/>
                  </a:lnTo>
                  <a:lnTo>
                    <a:pt x="1651023" y="231657"/>
                  </a:lnTo>
                  <a:lnTo>
                    <a:pt x="1619782" y="256847"/>
                  </a:lnTo>
                  <a:lnTo>
                    <a:pt x="1590337" y="282839"/>
                  </a:lnTo>
                  <a:lnTo>
                    <a:pt x="1561958" y="309326"/>
                  </a:lnTo>
                  <a:lnTo>
                    <a:pt x="1533912" y="336000"/>
                  </a:lnTo>
                  <a:lnTo>
                    <a:pt x="1505470" y="362553"/>
                  </a:lnTo>
                  <a:lnTo>
                    <a:pt x="1475899" y="388677"/>
                  </a:lnTo>
                  <a:lnTo>
                    <a:pt x="1444467" y="414065"/>
                  </a:lnTo>
                  <a:lnTo>
                    <a:pt x="1410444" y="438407"/>
                  </a:lnTo>
                  <a:lnTo>
                    <a:pt x="1373097" y="461398"/>
                  </a:lnTo>
                  <a:lnTo>
                    <a:pt x="1331696" y="482728"/>
                  </a:lnTo>
                  <a:lnTo>
                    <a:pt x="1285509" y="502090"/>
                  </a:lnTo>
                  <a:lnTo>
                    <a:pt x="1233804" y="519175"/>
                  </a:lnTo>
                  <a:lnTo>
                    <a:pt x="1195884" y="529664"/>
                  </a:lnTo>
                  <a:lnTo>
                    <a:pt x="1156564" y="539595"/>
                  </a:lnTo>
                  <a:lnTo>
                    <a:pt x="1115903" y="548992"/>
                  </a:lnTo>
                  <a:lnTo>
                    <a:pt x="1073958" y="557879"/>
                  </a:lnTo>
                  <a:lnTo>
                    <a:pt x="1030788" y="566277"/>
                  </a:lnTo>
                  <a:lnTo>
                    <a:pt x="986452" y="574211"/>
                  </a:lnTo>
                  <a:lnTo>
                    <a:pt x="941008" y="581704"/>
                  </a:lnTo>
                  <a:lnTo>
                    <a:pt x="894514" y="588779"/>
                  </a:lnTo>
                  <a:lnTo>
                    <a:pt x="847028" y="595458"/>
                  </a:lnTo>
                  <a:lnTo>
                    <a:pt x="798609" y="601766"/>
                  </a:lnTo>
                  <a:lnTo>
                    <a:pt x="749315" y="607725"/>
                  </a:lnTo>
                  <a:lnTo>
                    <a:pt x="699205" y="613359"/>
                  </a:lnTo>
                  <a:lnTo>
                    <a:pt x="648336" y="618690"/>
                  </a:lnTo>
                  <a:lnTo>
                    <a:pt x="596767" y="623742"/>
                  </a:lnTo>
                  <a:lnTo>
                    <a:pt x="544557" y="628538"/>
                  </a:lnTo>
                  <a:lnTo>
                    <a:pt x="491764" y="633101"/>
                  </a:lnTo>
                  <a:lnTo>
                    <a:pt x="438445" y="637454"/>
                  </a:lnTo>
                  <a:lnTo>
                    <a:pt x="384660" y="641621"/>
                  </a:lnTo>
                  <a:lnTo>
                    <a:pt x="330467" y="645624"/>
                  </a:lnTo>
                  <a:lnTo>
                    <a:pt x="275924" y="649488"/>
                  </a:lnTo>
                  <a:lnTo>
                    <a:pt x="221089" y="653234"/>
                  </a:lnTo>
                  <a:lnTo>
                    <a:pt x="166021" y="656886"/>
                  </a:lnTo>
                  <a:lnTo>
                    <a:pt x="110777" y="660468"/>
                  </a:lnTo>
                  <a:lnTo>
                    <a:pt x="55418" y="664002"/>
                  </a:lnTo>
                  <a:lnTo>
                    <a:pt x="0" y="667511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7">
              <a:extLst>
                <a:ext uri="{FF2B5EF4-FFF2-40B4-BE49-F238E27FC236}">
                  <a16:creationId xmlns:a16="http://schemas.microsoft.com/office/drawing/2014/main" id="{0187AC25-0CEB-4D64-BAD2-72A3046CE2A0}"/>
                </a:ext>
              </a:extLst>
            </p:cNvPr>
            <p:cNvSpPr/>
            <p:nvPr/>
          </p:nvSpPr>
          <p:spPr>
            <a:xfrm>
              <a:off x="6428232" y="1592580"/>
              <a:ext cx="2799715" cy="631190"/>
            </a:xfrm>
            <a:custGeom>
              <a:avLst/>
              <a:gdLst/>
              <a:ahLst/>
              <a:cxnLst/>
              <a:rect l="l" t="t" r="r" b="b"/>
              <a:pathLst>
                <a:path w="2799715" h="631189">
                  <a:moveTo>
                    <a:pt x="0" y="630936"/>
                  </a:moveTo>
                  <a:lnTo>
                    <a:pt x="2799588" y="630936"/>
                  </a:lnTo>
                  <a:lnTo>
                    <a:pt x="2799588" y="0"/>
                  </a:lnTo>
                  <a:lnTo>
                    <a:pt x="0" y="0"/>
                  </a:lnTo>
                  <a:lnTo>
                    <a:pt x="0" y="63093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8">
              <a:extLst>
                <a:ext uri="{FF2B5EF4-FFF2-40B4-BE49-F238E27FC236}">
                  <a16:creationId xmlns:a16="http://schemas.microsoft.com/office/drawing/2014/main" id="{0A943F3D-9F9A-49A8-8BD8-49C095C918D5}"/>
                </a:ext>
              </a:extLst>
            </p:cNvPr>
            <p:cNvSpPr/>
            <p:nvPr/>
          </p:nvSpPr>
          <p:spPr>
            <a:xfrm>
              <a:off x="6710426" y="1753235"/>
              <a:ext cx="820674" cy="35052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9">
              <a:extLst>
                <a:ext uri="{FF2B5EF4-FFF2-40B4-BE49-F238E27FC236}">
                  <a16:creationId xmlns:a16="http://schemas.microsoft.com/office/drawing/2014/main" id="{006AA046-8852-4BE3-AB08-F770EDDD5306}"/>
                </a:ext>
              </a:extLst>
            </p:cNvPr>
            <p:cNvSpPr/>
            <p:nvPr/>
          </p:nvSpPr>
          <p:spPr>
            <a:xfrm>
              <a:off x="7426706" y="1753235"/>
              <a:ext cx="271272" cy="35052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60">
              <a:extLst>
                <a:ext uri="{FF2B5EF4-FFF2-40B4-BE49-F238E27FC236}">
                  <a16:creationId xmlns:a16="http://schemas.microsoft.com/office/drawing/2014/main" id="{3284E1FA-20F1-40DB-88A5-CEE2554F417E}"/>
                </a:ext>
              </a:extLst>
            </p:cNvPr>
            <p:cNvSpPr/>
            <p:nvPr/>
          </p:nvSpPr>
          <p:spPr>
            <a:xfrm>
              <a:off x="7562342" y="1753235"/>
              <a:ext cx="323088" cy="35052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61">
              <a:extLst>
                <a:ext uri="{FF2B5EF4-FFF2-40B4-BE49-F238E27FC236}">
                  <a16:creationId xmlns:a16="http://schemas.microsoft.com/office/drawing/2014/main" id="{77D1AEB2-C29B-497E-AA33-BF7AC35E7D04}"/>
                </a:ext>
              </a:extLst>
            </p:cNvPr>
            <p:cNvSpPr/>
            <p:nvPr/>
          </p:nvSpPr>
          <p:spPr>
            <a:xfrm>
              <a:off x="7723885" y="1753235"/>
              <a:ext cx="471373" cy="35052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62">
              <a:extLst>
                <a:ext uri="{FF2B5EF4-FFF2-40B4-BE49-F238E27FC236}">
                  <a16:creationId xmlns:a16="http://schemas.microsoft.com/office/drawing/2014/main" id="{1FE5EE09-266B-4250-AB6B-0B74FEAD0368}"/>
                </a:ext>
              </a:extLst>
            </p:cNvPr>
            <p:cNvSpPr/>
            <p:nvPr/>
          </p:nvSpPr>
          <p:spPr>
            <a:xfrm>
              <a:off x="8145144" y="1925827"/>
              <a:ext cx="800100" cy="0"/>
            </a:xfrm>
            <a:custGeom>
              <a:avLst/>
              <a:gdLst/>
              <a:ahLst/>
              <a:cxnLst/>
              <a:rect l="l" t="t" r="r" b="b"/>
              <a:pathLst>
                <a:path w="800100">
                  <a:moveTo>
                    <a:pt x="0" y="0"/>
                  </a:moveTo>
                  <a:lnTo>
                    <a:pt x="800100" y="0"/>
                  </a:lnTo>
                </a:path>
              </a:pathLst>
            </a:custGeom>
            <a:ln w="19812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63">
              <a:extLst>
                <a:ext uri="{FF2B5EF4-FFF2-40B4-BE49-F238E27FC236}">
                  <a16:creationId xmlns:a16="http://schemas.microsoft.com/office/drawing/2014/main" id="{09005EB8-3939-412F-A05B-D24F01E61152}"/>
                </a:ext>
              </a:extLst>
            </p:cNvPr>
            <p:cNvSpPr txBox="1"/>
            <p:nvPr/>
          </p:nvSpPr>
          <p:spPr>
            <a:xfrm>
              <a:off x="8465946" y="1598803"/>
              <a:ext cx="158750" cy="2927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750" dirty="0">
                  <a:solidFill>
                    <a:srgbClr val="2E5496"/>
                  </a:solidFill>
                  <a:latin typeface="Cambria Math"/>
                  <a:cs typeface="Cambria Math"/>
                </a:rPr>
                <a:t>𝟏</a:t>
              </a:r>
              <a:endParaRPr sz="1750">
                <a:latin typeface="Cambria Math"/>
                <a:cs typeface="Cambria Math"/>
              </a:endParaRPr>
            </a:p>
          </p:txBody>
        </p:sp>
        <p:sp>
          <p:nvSpPr>
            <p:cNvPr id="122" name="object 64">
              <a:extLst>
                <a:ext uri="{FF2B5EF4-FFF2-40B4-BE49-F238E27FC236}">
                  <a16:creationId xmlns:a16="http://schemas.microsoft.com/office/drawing/2014/main" id="{158C4B5C-E2B0-422C-87E1-C9CF5B6A707A}"/>
                </a:ext>
              </a:extLst>
            </p:cNvPr>
            <p:cNvSpPr txBox="1"/>
            <p:nvPr/>
          </p:nvSpPr>
          <p:spPr>
            <a:xfrm>
              <a:off x="8133715" y="1863979"/>
              <a:ext cx="817244" cy="2927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625" spc="30" baseline="-17460" dirty="0">
                  <a:solidFill>
                    <a:srgbClr val="2E5496"/>
                  </a:solidFill>
                  <a:latin typeface="Cambria Math"/>
                  <a:cs typeface="Cambria Math"/>
                </a:rPr>
                <a:t>𝟏+𝒆</a:t>
              </a:r>
              <a:r>
                <a:rPr sz="1450" spc="20" dirty="0">
                  <a:solidFill>
                    <a:srgbClr val="2E5496"/>
                  </a:solidFill>
                  <a:latin typeface="Cambria Math"/>
                  <a:cs typeface="Cambria Math"/>
                </a:rPr>
                <a:t>−</a:t>
              </a:r>
              <a:r>
                <a:rPr sz="1450" spc="20" dirty="0">
                  <a:latin typeface="Cambria Math"/>
                  <a:cs typeface="Cambria Math"/>
                </a:rPr>
                <a:t>α</a:t>
              </a:r>
              <a:r>
                <a:rPr sz="1450" spc="20" dirty="0">
                  <a:solidFill>
                    <a:srgbClr val="2E5496"/>
                  </a:solidFill>
                  <a:latin typeface="Cambria Math"/>
                  <a:cs typeface="Cambria Math"/>
                </a:rPr>
                <a:t>𝒙</a:t>
              </a:r>
              <a:endParaRPr sz="1450">
                <a:latin typeface="Cambria Math"/>
                <a:cs typeface="Cambria Math"/>
              </a:endParaRPr>
            </a:p>
          </p:txBody>
        </p:sp>
        <p:sp>
          <p:nvSpPr>
            <p:cNvPr id="123" name="object 65">
              <a:extLst>
                <a:ext uri="{FF2B5EF4-FFF2-40B4-BE49-F238E27FC236}">
                  <a16:creationId xmlns:a16="http://schemas.microsoft.com/office/drawing/2014/main" id="{C84E419D-D960-4286-9F16-39C56D61B6A6}"/>
                </a:ext>
              </a:extLst>
            </p:cNvPr>
            <p:cNvSpPr/>
            <p:nvPr/>
          </p:nvSpPr>
          <p:spPr>
            <a:xfrm>
              <a:off x="6494017" y="2565526"/>
              <a:ext cx="792480" cy="20421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66">
              <a:extLst>
                <a:ext uri="{FF2B5EF4-FFF2-40B4-BE49-F238E27FC236}">
                  <a16:creationId xmlns:a16="http://schemas.microsoft.com/office/drawing/2014/main" id="{1B4CB678-B785-4C3D-8D9C-9BF58B987F26}"/>
                </a:ext>
              </a:extLst>
            </p:cNvPr>
            <p:cNvSpPr/>
            <p:nvPr/>
          </p:nvSpPr>
          <p:spPr>
            <a:xfrm>
              <a:off x="6335521" y="2992247"/>
              <a:ext cx="207264" cy="20421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67">
              <a:extLst>
                <a:ext uri="{FF2B5EF4-FFF2-40B4-BE49-F238E27FC236}">
                  <a16:creationId xmlns:a16="http://schemas.microsoft.com/office/drawing/2014/main" id="{2A11CB30-92AB-42E9-9A0E-8D780E57F5E4}"/>
                </a:ext>
              </a:extLst>
            </p:cNvPr>
            <p:cNvSpPr/>
            <p:nvPr/>
          </p:nvSpPr>
          <p:spPr>
            <a:xfrm>
              <a:off x="6478778" y="2992247"/>
              <a:ext cx="640956" cy="20421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68">
              <a:extLst>
                <a:ext uri="{FF2B5EF4-FFF2-40B4-BE49-F238E27FC236}">
                  <a16:creationId xmlns:a16="http://schemas.microsoft.com/office/drawing/2014/main" id="{A58F9AD0-69A5-4C1A-861F-865828D6D527}"/>
                </a:ext>
              </a:extLst>
            </p:cNvPr>
            <p:cNvSpPr/>
            <p:nvPr/>
          </p:nvSpPr>
          <p:spPr>
            <a:xfrm>
              <a:off x="7039609" y="2992247"/>
              <a:ext cx="316992" cy="20421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9">
              <a:extLst>
                <a:ext uri="{FF2B5EF4-FFF2-40B4-BE49-F238E27FC236}">
                  <a16:creationId xmlns:a16="http://schemas.microsoft.com/office/drawing/2014/main" id="{FD65C4E7-7EB8-4003-ADC3-1D51EA12B67E}"/>
                </a:ext>
              </a:extLst>
            </p:cNvPr>
            <p:cNvSpPr/>
            <p:nvPr/>
          </p:nvSpPr>
          <p:spPr>
            <a:xfrm>
              <a:off x="7236206" y="2992247"/>
              <a:ext cx="475945" cy="20421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70">
              <a:extLst>
                <a:ext uri="{FF2B5EF4-FFF2-40B4-BE49-F238E27FC236}">
                  <a16:creationId xmlns:a16="http://schemas.microsoft.com/office/drawing/2014/main" id="{2D5CC248-7202-40A1-BB41-839002C27B26}"/>
                </a:ext>
              </a:extLst>
            </p:cNvPr>
            <p:cNvSpPr txBox="1"/>
            <p:nvPr/>
          </p:nvSpPr>
          <p:spPr>
            <a:xfrm>
              <a:off x="6440170" y="3170047"/>
              <a:ext cx="203835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dirty="0">
                  <a:solidFill>
                    <a:srgbClr val="404040"/>
                  </a:solidFill>
                  <a:latin typeface="굴림"/>
                  <a:cs typeface="굴림"/>
                </a:rPr>
                <a:t>※</a:t>
              </a:r>
              <a:endParaRPr sz="1400">
                <a:latin typeface="굴림"/>
                <a:cs typeface="굴림"/>
              </a:endParaRPr>
            </a:p>
          </p:txBody>
        </p:sp>
        <p:sp>
          <p:nvSpPr>
            <p:cNvPr id="129" name="object 71">
              <a:extLst>
                <a:ext uri="{FF2B5EF4-FFF2-40B4-BE49-F238E27FC236}">
                  <a16:creationId xmlns:a16="http://schemas.microsoft.com/office/drawing/2014/main" id="{C2493588-5681-44FA-9E34-BC8139EA9BC5}"/>
                </a:ext>
              </a:extLst>
            </p:cNvPr>
            <p:cNvSpPr/>
            <p:nvPr/>
          </p:nvSpPr>
          <p:spPr>
            <a:xfrm>
              <a:off x="6631178" y="3210179"/>
              <a:ext cx="640956" cy="20421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72">
              <a:extLst>
                <a:ext uri="{FF2B5EF4-FFF2-40B4-BE49-F238E27FC236}">
                  <a16:creationId xmlns:a16="http://schemas.microsoft.com/office/drawing/2014/main" id="{95A6481D-E5F4-4D66-984D-1B9982110E3C}"/>
                </a:ext>
              </a:extLst>
            </p:cNvPr>
            <p:cNvSpPr/>
            <p:nvPr/>
          </p:nvSpPr>
          <p:spPr>
            <a:xfrm>
              <a:off x="7192009" y="3210179"/>
              <a:ext cx="317601" cy="20421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73">
              <a:extLst>
                <a:ext uri="{FF2B5EF4-FFF2-40B4-BE49-F238E27FC236}">
                  <a16:creationId xmlns:a16="http://schemas.microsoft.com/office/drawing/2014/main" id="{B5F6FF72-97D4-4BCD-9725-ADFAFDD19ABE}"/>
                </a:ext>
              </a:extLst>
            </p:cNvPr>
            <p:cNvSpPr/>
            <p:nvPr/>
          </p:nvSpPr>
          <p:spPr>
            <a:xfrm>
              <a:off x="7388986" y="3210179"/>
              <a:ext cx="633983" cy="204215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74">
              <a:extLst>
                <a:ext uri="{FF2B5EF4-FFF2-40B4-BE49-F238E27FC236}">
                  <a16:creationId xmlns:a16="http://schemas.microsoft.com/office/drawing/2014/main" id="{7BAB5183-2D10-44AA-8D54-F934388ED25E}"/>
                </a:ext>
              </a:extLst>
            </p:cNvPr>
            <p:cNvSpPr/>
            <p:nvPr/>
          </p:nvSpPr>
          <p:spPr>
            <a:xfrm>
              <a:off x="7905622" y="3210179"/>
              <a:ext cx="274320" cy="20421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75">
              <a:extLst>
                <a:ext uri="{FF2B5EF4-FFF2-40B4-BE49-F238E27FC236}">
                  <a16:creationId xmlns:a16="http://schemas.microsoft.com/office/drawing/2014/main" id="{9136E9CC-2A64-40AC-8C59-194924D9ECC0}"/>
                </a:ext>
              </a:extLst>
            </p:cNvPr>
            <p:cNvSpPr/>
            <p:nvPr/>
          </p:nvSpPr>
          <p:spPr>
            <a:xfrm>
              <a:off x="8088503" y="3210179"/>
              <a:ext cx="207264" cy="20421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76">
              <a:extLst>
                <a:ext uri="{FF2B5EF4-FFF2-40B4-BE49-F238E27FC236}">
                  <a16:creationId xmlns:a16="http://schemas.microsoft.com/office/drawing/2014/main" id="{CE0C9921-B345-44D4-96D4-7C507A131A67}"/>
                </a:ext>
              </a:extLst>
            </p:cNvPr>
            <p:cNvSpPr/>
            <p:nvPr/>
          </p:nvSpPr>
          <p:spPr>
            <a:xfrm>
              <a:off x="8192134" y="3210179"/>
              <a:ext cx="188975" cy="20421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77">
              <a:extLst>
                <a:ext uri="{FF2B5EF4-FFF2-40B4-BE49-F238E27FC236}">
                  <a16:creationId xmlns:a16="http://schemas.microsoft.com/office/drawing/2014/main" id="{BEB04250-44F0-4E2B-BA8E-FDA9CE084A3F}"/>
                </a:ext>
              </a:extLst>
            </p:cNvPr>
            <p:cNvSpPr/>
            <p:nvPr/>
          </p:nvSpPr>
          <p:spPr>
            <a:xfrm>
              <a:off x="8324722" y="3210179"/>
              <a:ext cx="158496" cy="20421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78">
              <a:extLst>
                <a:ext uri="{FF2B5EF4-FFF2-40B4-BE49-F238E27FC236}">
                  <a16:creationId xmlns:a16="http://schemas.microsoft.com/office/drawing/2014/main" id="{62085A6E-750E-4A59-9AD8-EE7ED29947C3}"/>
                </a:ext>
              </a:extLst>
            </p:cNvPr>
            <p:cNvSpPr/>
            <p:nvPr/>
          </p:nvSpPr>
          <p:spPr>
            <a:xfrm>
              <a:off x="8403970" y="3210179"/>
              <a:ext cx="316992" cy="20421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79">
              <a:extLst>
                <a:ext uri="{FF2B5EF4-FFF2-40B4-BE49-F238E27FC236}">
                  <a16:creationId xmlns:a16="http://schemas.microsoft.com/office/drawing/2014/main" id="{E542F15F-F3CA-4E24-B2B1-0A97BC5E15C3}"/>
                </a:ext>
              </a:extLst>
            </p:cNvPr>
            <p:cNvSpPr/>
            <p:nvPr/>
          </p:nvSpPr>
          <p:spPr>
            <a:xfrm>
              <a:off x="8602091" y="3210179"/>
              <a:ext cx="316992" cy="20421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80">
              <a:extLst>
                <a:ext uri="{FF2B5EF4-FFF2-40B4-BE49-F238E27FC236}">
                  <a16:creationId xmlns:a16="http://schemas.microsoft.com/office/drawing/2014/main" id="{C8DE34BE-E231-482D-8598-77EDF261C8AB}"/>
                </a:ext>
              </a:extLst>
            </p:cNvPr>
            <p:cNvSpPr/>
            <p:nvPr/>
          </p:nvSpPr>
          <p:spPr>
            <a:xfrm>
              <a:off x="7725791" y="2597150"/>
              <a:ext cx="792860" cy="20421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81">
              <a:extLst>
                <a:ext uri="{FF2B5EF4-FFF2-40B4-BE49-F238E27FC236}">
                  <a16:creationId xmlns:a16="http://schemas.microsoft.com/office/drawing/2014/main" id="{A4AE4D9F-BC08-4A5D-B2F0-D6FC82C426A5}"/>
                </a:ext>
              </a:extLst>
            </p:cNvPr>
            <p:cNvSpPr/>
            <p:nvPr/>
          </p:nvSpPr>
          <p:spPr>
            <a:xfrm>
              <a:off x="6851142" y="2134361"/>
              <a:ext cx="76200" cy="371475"/>
            </a:xfrm>
            <a:custGeom>
              <a:avLst/>
              <a:gdLst/>
              <a:ahLst/>
              <a:cxnLst/>
              <a:rect l="l" t="t" r="r" b="b"/>
              <a:pathLst>
                <a:path w="76200" h="371475">
                  <a:moveTo>
                    <a:pt x="48005" y="0"/>
                  </a:moveTo>
                  <a:lnTo>
                    <a:pt x="28193" y="0"/>
                  </a:lnTo>
                  <a:lnTo>
                    <a:pt x="28193" y="59436"/>
                  </a:lnTo>
                  <a:lnTo>
                    <a:pt x="48005" y="59436"/>
                  </a:lnTo>
                  <a:lnTo>
                    <a:pt x="48005" y="0"/>
                  </a:lnTo>
                  <a:close/>
                </a:path>
                <a:path w="76200" h="371475">
                  <a:moveTo>
                    <a:pt x="48005" y="79248"/>
                  </a:moveTo>
                  <a:lnTo>
                    <a:pt x="28193" y="79248"/>
                  </a:lnTo>
                  <a:lnTo>
                    <a:pt x="28193" y="138684"/>
                  </a:lnTo>
                  <a:lnTo>
                    <a:pt x="48005" y="138684"/>
                  </a:lnTo>
                  <a:lnTo>
                    <a:pt x="48005" y="79248"/>
                  </a:lnTo>
                  <a:close/>
                </a:path>
                <a:path w="76200" h="371475">
                  <a:moveTo>
                    <a:pt x="48005" y="158496"/>
                  </a:moveTo>
                  <a:lnTo>
                    <a:pt x="28193" y="158496"/>
                  </a:lnTo>
                  <a:lnTo>
                    <a:pt x="28193" y="217932"/>
                  </a:lnTo>
                  <a:lnTo>
                    <a:pt x="48005" y="217932"/>
                  </a:lnTo>
                  <a:lnTo>
                    <a:pt x="48005" y="158496"/>
                  </a:lnTo>
                  <a:close/>
                </a:path>
                <a:path w="76200" h="371475">
                  <a:moveTo>
                    <a:pt x="28193" y="294893"/>
                  </a:moveTo>
                  <a:lnTo>
                    <a:pt x="0" y="294893"/>
                  </a:lnTo>
                  <a:lnTo>
                    <a:pt x="38100" y="371093"/>
                  </a:lnTo>
                  <a:lnTo>
                    <a:pt x="75056" y="297179"/>
                  </a:lnTo>
                  <a:lnTo>
                    <a:pt x="28193" y="297179"/>
                  </a:lnTo>
                  <a:lnTo>
                    <a:pt x="28193" y="294893"/>
                  </a:lnTo>
                  <a:close/>
                </a:path>
                <a:path w="76200" h="371475">
                  <a:moveTo>
                    <a:pt x="48005" y="237743"/>
                  </a:moveTo>
                  <a:lnTo>
                    <a:pt x="28193" y="237743"/>
                  </a:lnTo>
                  <a:lnTo>
                    <a:pt x="28193" y="297179"/>
                  </a:lnTo>
                  <a:lnTo>
                    <a:pt x="48005" y="297179"/>
                  </a:lnTo>
                  <a:lnTo>
                    <a:pt x="48005" y="237743"/>
                  </a:lnTo>
                  <a:close/>
                </a:path>
                <a:path w="76200" h="371475">
                  <a:moveTo>
                    <a:pt x="76200" y="294893"/>
                  </a:moveTo>
                  <a:lnTo>
                    <a:pt x="48005" y="294893"/>
                  </a:lnTo>
                  <a:lnTo>
                    <a:pt x="48005" y="297179"/>
                  </a:lnTo>
                  <a:lnTo>
                    <a:pt x="75056" y="297179"/>
                  </a:lnTo>
                  <a:lnTo>
                    <a:pt x="76200" y="294893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82">
              <a:extLst>
                <a:ext uri="{FF2B5EF4-FFF2-40B4-BE49-F238E27FC236}">
                  <a16:creationId xmlns:a16="http://schemas.microsoft.com/office/drawing/2014/main" id="{EB00F14D-FA63-4D7E-BE4A-CC8C87BEDD35}"/>
                </a:ext>
              </a:extLst>
            </p:cNvPr>
            <p:cNvSpPr/>
            <p:nvPr/>
          </p:nvSpPr>
          <p:spPr>
            <a:xfrm>
              <a:off x="7706868" y="2134361"/>
              <a:ext cx="374015" cy="454659"/>
            </a:xfrm>
            <a:custGeom>
              <a:avLst/>
              <a:gdLst/>
              <a:ahLst/>
              <a:cxnLst/>
              <a:rect l="l" t="t" r="r" b="b"/>
              <a:pathLst>
                <a:path w="374015" h="454660">
                  <a:moveTo>
                    <a:pt x="19811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9811" y="59436"/>
                  </a:lnTo>
                  <a:lnTo>
                    <a:pt x="19811" y="0"/>
                  </a:lnTo>
                  <a:close/>
                </a:path>
                <a:path w="374015" h="454660">
                  <a:moveTo>
                    <a:pt x="19811" y="79248"/>
                  </a:moveTo>
                  <a:lnTo>
                    <a:pt x="0" y="79248"/>
                  </a:lnTo>
                  <a:lnTo>
                    <a:pt x="0" y="138684"/>
                  </a:lnTo>
                  <a:lnTo>
                    <a:pt x="19811" y="138684"/>
                  </a:lnTo>
                  <a:lnTo>
                    <a:pt x="19811" y="79248"/>
                  </a:lnTo>
                  <a:close/>
                </a:path>
                <a:path w="374015" h="454660">
                  <a:moveTo>
                    <a:pt x="19811" y="158496"/>
                  </a:moveTo>
                  <a:lnTo>
                    <a:pt x="0" y="158496"/>
                  </a:lnTo>
                  <a:lnTo>
                    <a:pt x="0" y="217932"/>
                  </a:lnTo>
                  <a:lnTo>
                    <a:pt x="19811" y="217932"/>
                  </a:lnTo>
                  <a:lnTo>
                    <a:pt x="19811" y="158496"/>
                  </a:lnTo>
                  <a:close/>
                </a:path>
                <a:path w="374015" h="454660">
                  <a:moveTo>
                    <a:pt x="79882" y="217297"/>
                  </a:moveTo>
                  <a:lnTo>
                    <a:pt x="20447" y="217297"/>
                  </a:lnTo>
                  <a:lnTo>
                    <a:pt x="20447" y="237109"/>
                  </a:lnTo>
                  <a:lnTo>
                    <a:pt x="79882" y="237109"/>
                  </a:lnTo>
                  <a:lnTo>
                    <a:pt x="79882" y="217297"/>
                  </a:lnTo>
                  <a:close/>
                </a:path>
                <a:path w="374015" h="454660">
                  <a:moveTo>
                    <a:pt x="159130" y="217297"/>
                  </a:moveTo>
                  <a:lnTo>
                    <a:pt x="99695" y="217297"/>
                  </a:lnTo>
                  <a:lnTo>
                    <a:pt x="99695" y="237109"/>
                  </a:lnTo>
                  <a:lnTo>
                    <a:pt x="159130" y="237109"/>
                  </a:lnTo>
                  <a:lnTo>
                    <a:pt x="159130" y="217297"/>
                  </a:lnTo>
                  <a:close/>
                </a:path>
                <a:path w="374015" h="454660">
                  <a:moveTo>
                    <a:pt x="238378" y="217297"/>
                  </a:moveTo>
                  <a:lnTo>
                    <a:pt x="178942" y="217297"/>
                  </a:lnTo>
                  <a:lnTo>
                    <a:pt x="178942" y="237109"/>
                  </a:lnTo>
                  <a:lnTo>
                    <a:pt x="238378" y="237109"/>
                  </a:lnTo>
                  <a:lnTo>
                    <a:pt x="238378" y="217297"/>
                  </a:lnTo>
                  <a:close/>
                </a:path>
                <a:path w="374015" h="454660">
                  <a:moveTo>
                    <a:pt x="317626" y="217297"/>
                  </a:moveTo>
                  <a:lnTo>
                    <a:pt x="258190" y="217297"/>
                  </a:lnTo>
                  <a:lnTo>
                    <a:pt x="258190" y="237109"/>
                  </a:lnTo>
                  <a:lnTo>
                    <a:pt x="317626" y="237109"/>
                  </a:lnTo>
                  <a:lnTo>
                    <a:pt x="317626" y="217297"/>
                  </a:lnTo>
                  <a:close/>
                </a:path>
                <a:path w="374015" h="454660">
                  <a:moveTo>
                    <a:pt x="345693" y="228853"/>
                  </a:moveTo>
                  <a:lnTo>
                    <a:pt x="325881" y="228853"/>
                  </a:lnTo>
                  <a:lnTo>
                    <a:pt x="325881" y="288289"/>
                  </a:lnTo>
                  <a:lnTo>
                    <a:pt x="345693" y="288289"/>
                  </a:lnTo>
                  <a:lnTo>
                    <a:pt x="345693" y="228853"/>
                  </a:lnTo>
                  <a:close/>
                </a:path>
                <a:path w="374015" h="454660">
                  <a:moveTo>
                    <a:pt x="345693" y="308101"/>
                  </a:moveTo>
                  <a:lnTo>
                    <a:pt x="325881" y="308101"/>
                  </a:lnTo>
                  <a:lnTo>
                    <a:pt x="325881" y="367538"/>
                  </a:lnTo>
                  <a:lnTo>
                    <a:pt x="345693" y="367538"/>
                  </a:lnTo>
                  <a:lnTo>
                    <a:pt x="345693" y="308101"/>
                  </a:lnTo>
                  <a:close/>
                </a:path>
                <a:path w="374015" h="454660">
                  <a:moveTo>
                    <a:pt x="373887" y="378333"/>
                  </a:moveTo>
                  <a:lnTo>
                    <a:pt x="297687" y="378333"/>
                  </a:lnTo>
                  <a:lnTo>
                    <a:pt x="335787" y="454533"/>
                  </a:lnTo>
                  <a:lnTo>
                    <a:pt x="367537" y="391033"/>
                  </a:lnTo>
                  <a:lnTo>
                    <a:pt x="325881" y="391033"/>
                  </a:lnTo>
                  <a:lnTo>
                    <a:pt x="325881" y="387350"/>
                  </a:lnTo>
                  <a:lnTo>
                    <a:pt x="369379" y="387350"/>
                  </a:lnTo>
                  <a:lnTo>
                    <a:pt x="373887" y="378333"/>
                  </a:lnTo>
                  <a:close/>
                </a:path>
                <a:path w="374015" h="454660">
                  <a:moveTo>
                    <a:pt x="345693" y="387350"/>
                  </a:moveTo>
                  <a:lnTo>
                    <a:pt x="325881" y="387350"/>
                  </a:lnTo>
                  <a:lnTo>
                    <a:pt x="325881" y="391033"/>
                  </a:lnTo>
                  <a:lnTo>
                    <a:pt x="345693" y="391033"/>
                  </a:lnTo>
                  <a:lnTo>
                    <a:pt x="345693" y="387350"/>
                  </a:lnTo>
                  <a:close/>
                </a:path>
                <a:path w="374015" h="454660">
                  <a:moveTo>
                    <a:pt x="369379" y="387350"/>
                  </a:moveTo>
                  <a:lnTo>
                    <a:pt x="345693" y="387350"/>
                  </a:lnTo>
                  <a:lnTo>
                    <a:pt x="345693" y="391033"/>
                  </a:lnTo>
                  <a:lnTo>
                    <a:pt x="367537" y="391033"/>
                  </a:lnTo>
                  <a:lnTo>
                    <a:pt x="369379" y="387350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83">
              <a:extLst>
                <a:ext uri="{FF2B5EF4-FFF2-40B4-BE49-F238E27FC236}">
                  <a16:creationId xmlns:a16="http://schemas.microsoft.com/office/drawing/2014/main" id="{565B5F04-2FF3-4988-84C7-A86F5D7D7053}"/>
                </a:ext>
              </a:extLst>
            </p:cNvPr>
            <p:cNvSpPr/>
            <p:nvPr/>
          </p:nvSpPr>
          <p:spPr>
            <a:xfrm>
              <a:off x="9240011" y="1976627"/>
              <a:ext cx="2578607" cy="174955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84">
              <a:extLst>
                <a:ext uri="{FF2B5EF4-FFF2-40B4-BE49-F238E27FC236}">
                  <a16:creationId xmlns:a16="http://schemas.microsoft.com/office/drawing/2014/main" id="{4AF05E4E-3D77-46A3-AF1C-0B053F9A283E}"/>
                </a:ext>
              </a:extLst>
            </p:cNvPr>
            <p:cNvSpPr txBox="1"/>
            <p:nvPr/>
          </p:nvSpPr>
          <p:spPr>
            <a:xfrm>
              <a:off x="9455022" y="1623821"/>
              <a:ext cx="1301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143" name="object 85">
              <a:extLst>
                <a:ext uri="{FF2B5EF4-FFF2-40B4-BE49-F238E27FC236}">
                  <a16:creationId xmlns:a16="http://schemas.microsoft.com/office/drawing/2014/main" id="{141F16F6-F30C-4D68-AADE-2A49C2BDA475}"/>
                </a:ext>
              </a:extLst>
            </p:cNvPr>
            <p:cNvSpPr/>
            <p:nvPr/>
          </p:nvSpPr>
          <p:spPr>
            <a:xfrm>
              <a:off x="9754234" y="1671573"/>
              <a:ext cx="612648" cy="26212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86">
              <a:extLst>
                <a:ext uri="{FF2B5EF4-FFF2-40B4-BE49-F238E27FC236}">
                  <a16:creationId xmlns:a16="http://schemas.microsoft.com/office/drawing/2014/main" id="{E4CC76B3-C5EB-4CEE-ADEC-6BD4D473D807}"/>
                </a:ext>
              </a:extLst>
            </p:cNvPr>
            <p:cNvSpPr/>
            <p:nvPr/>
          </p:nvSpPr>
          <p:spPr>
            <a:xfrm>
              <a:off x="10211434" y="1671573"/>
              <a:ext cx="1021461" cy="26212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87">
              <a:extLst>
                <a:ext uri="{FF2B5EF4-FFF2-40B4-BE49-F238E27FC236}">
                  <a16:creationId xmlns:a16="http://schemas.microsoft.com/office/drawing/2014/main" id="{C9A89017-803C-462D-83D2-D4378880E0FD}"/>
                </a:ext>
              </a:extLst>
            </p:cNvPr>
            <p:cNvSpPr/>
            <p:nvPr/>
          </p:nvSpPr>
          <p:spPr>
            <a:xfrm>
              <a:off x="11075796" y="1671573"/>
              <a:ext cx="612648" cy="26212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88">
              <a:extLst>
                <a:ext uri="{FF2B5EF4-FFF2-40B4-BE49-F238E27FC236}">
                  <a16:creationId xmlns:a16="http://schemas.microsoft.com/office/drawing/2014/main" id="{F1412C10-93E2-4C95-A289-F6AE67C31E5F}"/>
                </a:ext>
              </a:extLst>
            </p:cNvPr>
            <p:cNvSpPr/>
            <p:nvPr/>
          </p:nvSpPr>
          <p:spPr>
            <a:xfrm>
              <a:off x="11532996" y="1671573"/>
              <a:ext cx="612648" cy="26212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89">
              <a:extLst>
                <a:ext uri="{FF2B5EF4-FFF2-40B4-BE49-F238E27FC236}">
                  <a16:creationId xmlns:a16="http://schemas.microsoft.com/office/drawing/2014/main" id="{72FAADF5-1284-4C50-9CAD-281211914ECA}"/>
                </a:ext>
              </a:extLst>
            </p:cNvPr>
            <p:cNvSpPr txBox="1"/>
            <p:nvPr/>
          </p:nvSpPr>
          <p:spPr>
            <a:xfrm>
              <a:off x="10950320" y="3505580"/>
              <a:ext cx="259715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75" dirty="0">
                  <a:solidFill>
                    <a:srgbClr val="404040"/>
                  </a:solidFill>
                  <a:latin typeface="Cambria Math"/>
                  <a:cs typeface="Cambria Math"/>
                </a:rPr>
                <a:t>𝑥</a:t>
              </a:r>
              <a:r>
                <a:rPr sz="2175" spc="60" baseline="-15325" dirty="0">
                  <a:solidFill>
                    <a:srgbClr val="404040"/>
                  </a:solidFill>
                  <a:latin typeface="Cambria Math"/>
                  <a:cs typeface="Cambria Math"/>
                </a:rPr>
                <a:t>1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148" name="object 90">
              <a:extLst>
                <a:ext uri="{FF2B5EF4-FFF2-40B4-BE49-F238E27FC236}">
                  <a16:creationId xmlns:a16="http://schemas.microsoft.com/office/drawing/2014/main" id="{69BF8EB7-402B-4F02-B76B-0FBADEBA92AD}"/>
                </a:ext>
              </a:extLst>
            </p:cNvPr>
            <p:cNvSpPr txBox="1"/>
            <p:nvPr/>
          </p:nvSpPr>
          <p:spPr>
            <a:xfrm>
              <a:off x="9634219" y="3356864"/>
              <a:ext cx="266065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25" dirty="0">
                  <a:solidFill>
                    <a:srgbClr val="404040"/>
                  </a:solidFill>
                  <a:latin typeface="Cambria Math"/>
                  <a:cs typeface="Cambria Math"/>
                </a:rPr>
                <a:t>𝑥</a:t>
              </a:r>
              <a:r>
                <a:rPr sz="2175" spc="60" baseline="-15325" dirty="0">
                  <a:solidFill>
                    <a:srgbClr val="404040"/>
                  </a:solidFill>
                  <a:latin typeface="Cambria Math"/>
                  <a:cs typeface="Cambria Math"/>
                </a:rPr>
                <a:t>2</a:t>
              </a:r>
              <a:endParaRPr sz="2175" baseline="-15325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14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기술적 체계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9E0234-DE1A-4796-8019-0E25EAF65ADB}"/>
              </a:ext>
            </a:extLst>
          </p:cNvPr>
          <p:cNvGrpSpPr/>
          <p:nvPr/>
        </p:nvGrpSpPr>
        <p:grpSpPr>
          <a:xfrm>
            <a:off x="6179628" y="365155"/>
            <a:ext cx="3921888" cy="408939"/>
            <a:chOff x="3649090" y="269240"/>
            <a:chExt cx="3921888" cy="408939"/>
          </a:xfrm>
        </p:grpSpPr>
        <p:sp>
          <p:nvSpPr>
            <p:cNvPr id="87" name="object 29">
              <a:extLst>
                <a:ext uri="{FF2B5EF4-FFF2-40B4-BE49-F238E27FC236}">
                  <a16:creationId xmlns:a16="http://schemas.microsoft.com/office/drawing/2014/main" id="{D6969F47-D9E8-4150-9F82-44F27706D2F9}"/>
                </a:ext>
              </a:extLst>
            </p:cNvPr>
            <p:cNvSpPr/>
            <p:nvPr/>
          </p:nvSpPr>
          <p:spPr>
            <a:xfrm>
              <a:off x="3649090" y="327659"/>
              <a:ext cx="647395" cy="35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0">
              <a:extLst>
                <a:ext uri="{FF2B5EF4-FFF2-40B4-BE49-F238E27FC236}">
                  <a16:creationId xmlns:a16="http://schemas.microsoft.com/office/drawing/2014/main" id="{55D0EC2D-C758-4E62-8980-289627B74E34}"/>
                </a:ext>
              </a:extLst>
            </p:cNvPr>
            <p:cNvSpPr/>
            <p:nvPr/>
          </p:nvSpPr>
          <p:spPr>
            <a:xfrm>
              <a:off x="4149216" y="327659"/>
              <a:ext cx="813815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1">
              <a:extLst>
                <a:ext uri="{FF2B5EF4-FFF2-40B4-BE49-F238E27FC236}">
                  <a16:creationId xmlns:a16="http://schemas.microsoft.com/office/drawing/2014/main" id="{0AE0EBE7-2FD2-48BE-843B-7B65EDC674E9}"/>
                </a:ext>
              </a:extLst>
            </p:cNvPr>
            <p:cNvSpPr/>
            <p:nvPr/>
          </p:nvSpPr>
          <p:spPr>
            <a:xfrm>
              <a:off x="4760340" y="327659"/>
              <a:ext cx="237743" cy="35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2">
              <a:extLst>
                <a:ext uri="{FF2B5EF4-FFF2-40B4-BE49-F238E27FC236}">
                  <a16:creationId xmlns:a16="http://schemas.microsoft.com/office/drawing/2014/main" id="{E764266F-445C-477C-8A26-FFC95AFCB06B}"/>
                </a:ext>
              </a:extLst>
            </p:cNvPr>
            <p:cNvSpPr txBox="1"/>
            <p:nvPr/>
          </p:nvSpPr>
          <p:spPr>
            <a:xfrm>
              <a:off x="4906136" y="269240"/>
              <a:ext cx="3302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solidFill>
                    <a:srgbClr val="F47C29"/>
                  </a:solidFill>
                  <a:latin typeface="맑은 고딕"/>
                  <a:cs typeface="맑은 고딕"/>
                </a:rPr>
                <a:t>①</a:t>
              </a:r>
              <a:endParaRPr sz="2400">
                <a:latin typeface="맑은 고딕"/>
                <a:cs typeface="맑은 고딕"/>
              </a:endParaRPr>
            </a:p>
          </p:txBody>
        </p:sp>
        <p:sp>
          <p:nvSpPr>
            <p:cNvPr id="91" name="object 33">
              <a:extLst>
                <a:ext uri="{FF2B5EF4-FFF2-40B4-BE49-F238E27FC236}">
                  <a16:creationId xmlns:a16="http://schemas.microsoft.com/office/drawing/2014/main" id="{012F4518-2952-4789-9899-78D1601E9CAE}"/>
                </a:ext>
              </a:extLst>
            </p:cNvPr>
            <p:cNvSpPr/>
            <p:nvPr/>
          </p:nvSpPr>
          <p:spPr>
            <a:xfrm>
              <a:off x="5331840" y="327659"/>
              <a:ext cx="1356740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4">
              <a:extLst>
                <a:ext uri="{FF2B5EF4-FFF2-40B4-BE49-F238E27FC236}">
                  <a16:creationId xmlns:a16="http://schemas.microsoft.com/office/drawing/2014/main" id="{7AF51E56-B834-4954-A9B5-EF2F2ECC78CE}"/>
                </a:ext>
              </a:extLst>
            </p:cNvPr>
            <p:cNvSpPr/>
            <p:nvPr/>
          </p:nvSpPr>
          <p:spPr>
            <a:xfrm>
              <a:off x="6485890" y="327659"/>
              <a:ext cx="1085088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6AB6498-2B24-4788-8E70-E3769153AD85}"/>
              </a:ext>
            </a:extLst>
          </p:cNvPr>
          <p:cNvGrpSpPr/>
          <p:nvPr/>
        </p:nvGrpSpPr>
        <p:grpSpPr>
          <a:xfrm>
            <a:off x="398500" y="1069905"/>
            <a:ext cx="8218450" cy="5266386"/>
            <a:chOff x="398500" y="945133"/>
            <a:chExt cx="8218450" cy="5266386"/>
          </a:xfrm>
        </p:grpSpPr>
        <p:sp>
          <p:nvSpPr>
            <p:cNvPr id="150" name="object 2">
              <a:extLst>
                <a:ext uri="{FF2B5EF4-FFF2-40B4-BE49-F238E27FC236}">
                  <a16:creationId xmlns:a16="http://schemas.microsoft.com/office/drawing/2014/main" id="{E6DD5E7D-D2D4-41A5-8DE3-1FFFF07A284A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3">
              <a:extLst>
                <a:ext uri="{FF2B5EF4-FFF2-40B4-BE49-F238E27FC236}">
                  <a16:creationId xmlns:a16="http://schemas.microsoft.com/office/drawing/2014/main" id="{8691322E-F365-4D01-A740-76811E4CA877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4">
              <a:extLst>
                <a:ext uri="{FF2B5EF4-FFF2-40B4-BE49-F238E27FC236}">
                  <a16:creationId xmlns:a16="http://schemas.microsoft.com/office/drawing/2014/main" id="{97578794-11FF-4886-A467-7090DCFFC32D}"/>
                </a:ext>
              </a:extLst>
            </p:cNvPr>
            <p:cNvSpPr/>
            <p:nvPr/>
          </p:nvSpPr>
          <p:spPr>
            <a:xfrm>
              <a:off x="1422780" y="945133"/>
              <a:ext cx="1530858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5">
              <a:extLst>
                <a:ext uri="{FF2B5EF4-FFF2-40B4-BE49-F238E27FC236}">
                  <a16:creationId xmlns:a16="http://schemas.microsoft.com/office/drawing/2014/main" id="{4C3CE670-92B0-4473-A0E0-91DF5CC88CD0}"/>
                </a:ext>
              </a:extLst>
            </p:cNvPr>
            <p:cNvSpPr txBox="1"/>
            <p:nvPr/>
          </p:nvSpPr>
          <p:spPr>
            <a:xfrm>
              <a:off x="745642" y="1400302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>
                <a:latin typeface="Wingdings"/>
                <a:cs typeface="Wingdings"/>
              </a:endParaRPr>
            </a:p>
          </p:txBody>
        </p:sp>
        <p:sp>
          <p:nvSpPr>
            <p:cNvPr id="154" name="object 6">
              <a:extLst>
                <a:ext uri="{FF2B5EF4-FFF2-40B4-BE49-F238E27FC236}">
                  <a16:creationId xmlns:a16="http://schemas.microsoft.com/office/drawing/2014/main" id="{8A5253D0-E7F0-4C58-9C5A-7A3E821A7EDE}"/>
                </a:ext>
              </a:extLst>
            </p:cNvPr>
            <p:cNvSpPr/>
            <p:nvPr/>
          </p:nvSpPr>
          <p:spPr>
            <a:xfrm>
              <a:off x="1009802" y="1402333"/>
              <a:ext cx="1021080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7">
              <a:extLst>
                <a:ext uri="{FF2B5EF4-FFF2-40B4-BE49-F238E27FC236}">
                  <a16:creationId xmlns:a16="http://schemas.microsoft.com/office/drawing/2014/main" id="{C8F965D8-C16C-4D8B-B623-591FC834FD1D}"/>
                </a:ext>
              </a:extLst>
            </p:cNvPr>
            <p:cNvSpPr/>
            <p:nvPr/>
          </p:nvSpPr>
          <p:spPr>
            <a:xfrm>
              <a:off x="1873885" y="1402333"/>
              <a:ext cx="817270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8">
              <a:extLst>
                <a:ext uri="{FF2B5EF4-FFF2-40B4-BE49-F238E27FC236}">
                  <a16:creationId xmlns:a16="http://schemas.microsoft.com/office/drawing/2014/main" id="{F56AC0B7-010B-4298-8485-C44DBD40A96E}"/>
                </a:ext>
              </a:extLst>
            </p:cNvPr>
            <p:cNvSpPr/>
            <p:nvPr/>
          </p:nvSpPr>
          <p:spPr>
            <a:xfrm>
              <a:off x="2534157" y="1402333"/>
              <a:ext cx="816864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9">
              <a:extLst>
                <a:ext uri="{FF2B5EF4-FFF2-40B4-BE49-F238E27FC236}">
                  <a16:creationId xmlns:a16="http://schemas.microsoft.com/office/drawing/2014/main" id="{0103FC26-BE99-4106-A04B-B7200B9B51D0}"/>
                </a:ext>
              </a:extLst>
            </p:cNvPr>
            <p:cNvSpPr/>
            <p:nvPr/>
          </p:nvSpPr>
          <p:spPr>
            <a:xfrm>
              <a:off x="3194050" y="1402333"/>
              <a:ext cx="612648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0">
              <a:extLst>
                <a:ext uri="{FF2B5EF4-FFF2-40B4-BE49-F238E27FC236}">
                  <a16:creationId xmlns:a16="http://schemas.microsoft.com/office/drawing/2014/main" id="{63A9588F-6B69-4813-A5C7-B49FC661E87E}"/>
                </a:ext>
              </a:extLst>
            </p:cNvPr>
            <p:cNvSpPr/>
            <p:nvPr/>
          </p:nvSpPr>
          <p:spPr>
            <a:xfrm>
              <a:off x="3651250" y="1402333"/>
              <a:ext cx="1021079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1">
              <a:extLst>
                <a:ext uri="{FF2B5EF4-FFF2-40B4-BE49-F238E27FC236}">
                  <a16:creationId xmlns:a16="http://schemas.microsoft.com/office/drawing/2014/main" id="{2DE64CE7-04E3-422B-B475-3B234BFFB4D0}"/>
                </a:ext>
              </a:extLst>
            </p:cNvPr>
            <p:cNvSpPr/>
            <p:nvPr/>
          </p:nvSpPr>
          <p:spPr>
            <a:xfrm>
              <a:off x="4515358" y="1402333"/>
              <a:ext cx="1021461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2">
              <a:extLst>
                <a:ext uri="{FF2B5EF4-FFF2-40B4-BE49-F238E27FC236}">
                  <a16:creationId xmlns:a16="http://schemas.microsoft.com/office/drawing/2014/main" id="{FE56226C-6578-4A03-B67D-832DA76A9F96}"/>
                </a:ext>
              </a:extLst>
            </p:cNvPr>
            <p:cNvSpPr/>
            <p:nvPr/>
          </p:nvSpPr>
          <p:spPr>
            <a:xfrm>
              <a:off x="5332476" y="1402333"/>
              <a:ext cx="408431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3">
              <a:extLst>
                <a:ext uri="{FF2B5EF4-FFF2-40B4-BE49-F238E27FC236}">
                  <a16:creationId xmlns:a16="http://schemas.microsoft.com/office/drawing/2014/main" id="{3F5E861C-0927-4E43-9C74-2B4ACFB4C14E}"/>
                </a:ext>
              </a:extLst>
            </p:cNvPr>
            <p:cNvSpPr/>
            <p:nvPr/>
          </p:nvSpPr>
          <p:spPr>
            <a:xfrm>
              <a:off x="5582411" y="1402333"/>
              <a:ext cx="612648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4">
              <a:extLst>
                <a:ext uri="{FF2B5EF4-FFF2-40B4-BE49-F238E27FC236}">
                  <a16:creationId xmlns:a16="http://schemas.microsoft.com/office/drawing/2014/main" id="{09D0F268-A551-432B-A084-A14F2688A4C0}"/>
                </a:ext>
              </a:extLst>
            </p:cNvPr>
            <p:cNvSpPr/>
            <p:nvPr/>
          </p:nvSpPr>
          <p:spPr>
            <a:xfrm>
              <a:off x="5990844" y="1402333"/>
              <a:ext cx="612648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">
              <a:extLst>
                <a:ext uri="{FF2B5EF4-FFF2-40B4-BE49-F238E27FC236}">
                  <a16:creationId xmlns:a16="http://schemas.microsoft.com/office/drawing/2014/main" id="{8A24ECFA-1078-4222-A850-CDB91DD52054}"/>
                </a:ext>
              </a:extLst>
            </p:cNvPr>
            <p:cNvSpPr/>
            <p:nvPr/>
          </p:nvSpPr>
          <p:spPr>
            <a:xfrm>
              <a:off x="6446520" y="1402333"/>
              <a:ext cx="408431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">
              <a:extLst>
                <a:ext uri="{FF2B5EF4-FFF2-40B4-BE49-F238E27FC236}">
                  <a16:creationId xmlns:a16="http://schemas.microsoft.com/office/drawing/2014/main" id="{0B79B2A6-FCBB-40FB-A52F-91A9497A0FD9}"/>
                </a:ext>
              </a:extLst>
            </p:cNvPr>
            <p:cNvSpPr/>
            <p:nvPr/>
          </p:nvSpPr>
          <p:spPr>
            <a:xfrm>
              <a:off x="1262786" y="1783714"/>
              <a:ext cx="1225296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7">
              <a:extLst>
                <a:ext uri="{FF2B5EF4-FFF2-40B4-BE49-F238E27FC236}">
                  <a16:creationId xmlns:a16="http://schemas.microsoft.com/office/drawing/2014/main" id="{C6492AC3-DBD4-4B7B-9453-5937E165637E}"/>
                </a:ext>
              </a:extLst>
            </p:cNvPr>
            <p:cNvSpPr/>
            <p:nvPr/>
          </p:nvSpPr>
          <p:spPr>
            <a:xfrm>
              <a:off x="2329560" y="1783714"/>
              <a:ext cx="817270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8">
              <a:extLst>
                <a:ext uri="{FF2B5EF4-FFF2-40B4-BE49-F238E27FC236}">
                  <a16:creationId xmlns:a16="http://schemas.microsoft.com/office/drawing/2014/main" id="{681D7269-29A7-4799-876C-8B237938C59C}"/>
                </a:ext>
              </a:extLst>
            </p:cNvPr>
            <p:cNvSpPr/>
            <p:nvPr/>
          </p:nvSpPr>
          <p:spPr>
            <a:xfrm>
              <a:off x="2989833" y="1783714"/>
              <a:ext cx="612647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9">
              <a:extLst>
                <a:ext uri="{FF2B5EF4-FFF2-40B4-BE49-F238E27FC236}">
                  <a16:creationId xmlns:a16="http://schemas.microsoft.com/office/drawing/2014/main" id="{C3A337CE-598A-423C-B28D-BEB5BF35E5FA}"/>
                </a:ext>
              </a:extLst>
            </p:cNvPr>
            <p:cNvSpPr/>
            <p:nvPr/>
          </p:nvSpPr>
          <p:spPr>
            <a:xfrm>
              <a:off x="3398265" y="1783714"/>
              <a:ext cx="204215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20">
              <a:extLst>
                <a:ext uri="{FF2B5EF4-FFF2-40B4-BE49-F238E27FC236}">
                  <a16:creationId xmlns:a16="http://schemas.microsoft.com/office/drawing/2014/main" id="{493A82B5-1C5C-49E8-BBEE-C4E93159DEAC}"/>
                </a:ext>
              </a:extLst>
            </p:cNvPr>
            <p:cNvSpPr/>
            <p:nvPr/>
          </p:nvSpPr>
          <p:spPr>
            <a:xfrm>
              <a:off x="3500373" y="1783714"/>
              <a:ext cx="612648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21">
              <a:extLst>
                <a:ext uri="{FF2B5EF4-FFF2-40B4-BE49-F238E27FC236}">
                  <a16:creationId xmlns:a16="http://schemas.microsoft.com/office/drawing/2014/main" id="{6A13A436-7AAD-4635-B755-F23F64CF8F26}"/>
                </a:ext>
              </a:extLst>
            </p:cNvPr>
            <p:cNvSpPr/>
            <p:nvPr/>
          </p:nvSpPr>
          <p:spPr>
            <a:xfrm>
              <a:off x="3908805" y="1783714"/>
              <a:ext cx="171450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22">
              <a:extLst>
                <a:ext uri="{FF2B5EF4-FFF2-40B4-BE49-F238E27FC236}">
                  <a16:creationId xmlns:a16="http://schemas.microsoft.com/office/drawing/2014/main" id="{04A83CCF-9107-49BE-8F41-F6A29453D460}"/>
                </a:ext>
              </a:extLst>
            </p:cNvPr>
            <p:cNvSpPr/>
            <p:nvPr/>
          </p:nvSpPr>
          <p:spPr>
            <a:xfrm>
              <a:off x="4023105" y="1783714"/>
              <a:ext cx="612648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23">
              <a:extLst>
                <a:ext uri="{FF2B5EF4-FFF2-40B4-BE49-F238E27FC236}">
                  <a16:creationId xmlns:a16="http://schemas.microsoft.com/office/drawing/2014/main" id="{0C3F6B6A-67E1-442B-BFF2-0BD442A2402F}"/>
                </a:ext>
              </a:extLst>
            </p:cNvPr>
            <p:cNvSpPr/>
            <p:nvPr/>
          </p:nvSpPr>
          <p:spPr>
            <a:xfrm>
              <a:off x="4431538" y="1783714"/>
              <a:ext cx="176022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24">
              <a:extLst>
                <a:ext uri="{FF2B5EF4-FFF2-40B4-BE49-F238E27FC236}">
                  <a16:creationId xmlns:a16="http://schemas.microsoft.com/office/drawing/2014/main" id="{58BDC109-5A8C-4681-9D18-8EF304F88847}"/>
                </a:ext>
              </a:extLst>
            </p:cNvPr>
            <p:cNvSpPr/>
            <p:nvPr/>
          </p:nvSpPr>
          <p:spPr>
            <a:xfrm>
              <a:off x="4548885" y="1783714"/>
              <a:ext cx="613105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25">
              <a:extLst>
                <a:ext uri="{FF2B5EF4-FFF2-40B4-BE49-F238E27FC236}">
                  <a16:creationId xmlns:a16="http://schemas.microsoft.com/office/drawing/2014/main" id="{B1A89622-8728-4C97-9EEA-B66AB571AC82}"/>
                </a:ext>
              </a:extLst>
            </p:cNvPr>
            <p:cNvSpPr/>
            <p:nvPr/>
          </p:nvSpPr>
          <p:spPr>
            <a:xfrm>
              <a:off x="5006340" y="1783714"/>
              <a:ext cx="408432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26">
              <a:extLst>
                <a:ext uri="{FF2B5EF4-FFF2-40B4-BE49-F238E27FC236}">
                  <a16:creationId xmlns:a16="http://schemas.microsoft.com/office/drawing/2014/main" id="{F9CF5A77-DB28-407A-8C3C-939984D81817}"/>
                </a:ext>
              </a:extLst>
            </p:cNvPr>
            <p:cNvSpPr/>
            <p:nvPr/>
          </p:nvSpPr>
          <p:spPr>
            <a:xfrm>
              <a:off x="5210555" y="1783714"/>
              <a:ext cx="204215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27">
              <a:extLst>
                <a:ext uri="{FF2B5EF4-FFF2-40B4-BE49-F238E27FC236}">
                  <a16:creationId xmlns:a16="http://schemas.microsoft.com/office/drawing/2014/main" id="{D61961E7-81AF-4F58-9C5F-56E03E50DF1F}"/>
                </a:ext>
              </a:extLst>
            </p:cNvPr>
            <p:cNvSpPr/>
            <p:nvPr/>
          </p:nvSpPr>
          <p:spPr>
            <a:xfrm>
              <a:off x="5312664" y="1783714"/>
              <a:ext cx="408432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28">
              <a:extLst>
                <a:ext uri="{FF2B5EF4-FFF2-40B4-BE49-F238E27FC236}">
                  <a16:creationId xmlns:a16="http://schemas.microsoft.com/office/drawing/2014/main" id="{901CE10C-52D2-4718-9B2B-01F097B40983}"/>
                </a:ext>
              </a:extLst>
            </p:cNvPr>
            <p:cNvSpPr/>
            <p:nvPr/>
          </p:nvSpPr>
          <p:spPr>
            <a:xfrm>
              <a:off x="5565647" y="1783714"/>
              <a:ext cx="612648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29">
              <a:extLst>
                <a:ext uri="{FF2B5EF4-FFF2-40B4-BE49-F238E27FC236}">
                  <a16:creationId xmlns:a16="http://schemas.microsoft.com/office/drawing/2014/main" id="{9701BF3F-6126-4A51-A628-D152E1E36EFA}"/>
                </a:ext>
              </a:extLst>
            </p:cNvPr>
            <p:cNvSpPr/>
            <p:nvPr/>
          </p:nvSpPr>
          <p:spPr>
            <a:xfrm>
              <a:off x="6022847" y="1783714"/>
              <a:ext cx="816863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30">
              <a:extLst>
                <a:ext uri="{FF2B5EF4-FFF2-40B4-BE49-F238E27FC236}">
                  <a16:creationId xmlns:a16="http://schemas.microsoft.com/office/drawing/2014/main" id="{D965A579-6DDB-4751-82DF-62ED76C3ECF1}"/>
                </a:ext>
              </a:extLst>
            </p:cNvPr>
            <p:cNvSpPr/>
            <p:nvPr/>
          </p:nvSpPr>
          <p:spPr>
            <a:xfrm>
              <a:off x="6682740" y="1783714"/>
              <a:ext cx="613105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31">
              <a:extLst>
                <a:ext uri="{FF2B5EF4-FFF2-40B4-BE49-F238E27FC236}">
                  <a16:creationId xmlns:a16="http://schemas.microsoft.com/office/drawing/2014/main" id="{A13D3DA5-BCB3-4EA5-97E8-65287E7F1138}"/>
                </a:ext>
              </a:extLst>
            </p:cNvPr>
            <p:cNvSpPr txBox="1"/>
            <p:nvPr/>
          </p:nvSpPr>
          <p:spPr>
            <a:xfrm>
              <a:off x="963574" y="1638427"/>
              <a:ext cx="151130" cy="787400"/>
            </a:xfrm>
            <a:prstGeom prst="rect">
              <a:avLst/>
            </a:prstGeom>
          </p:spPr>
          <p:txBody>
            <a:bodyPr vert="horz" wrap="square" lIns="0" tIns="654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15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2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180" name="object 32">
              <a:extLst>
                <a:ext uri="{FF2B5EF4-FFF2-40B4-BE49-F238E27FC236}">
                  <a16:creationId xmlns:a16="http://schemas.microsoft.com/office/drawing/2014/main" id="{21916401-6020-4382-BF91-E7B00162E458}"/>
                </a:ext>
              </a:extLst>
            </p:cNvPr>
            <p:cNvSpPr/>
            <p:nvPr/>
          </p:nvSpPr>
          <p:spPr>
            <a:xfrm>
              <a:off x="1262786" y="2164714"/>
              <a:ext cx="408431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33">
              <a:extLst>
                <a:ext uri="{FF2B5EF4-FFF2-40B4-BE49-F238E27FC236}">
                  <a16:creationId xmlns:a16="http://schemas.microsoft.com/office/drawing/2014/main" id="{2A1824C4-B0CE-4535-B490-44500C5101F7}"/>
                </a:ext>
              </a:extLst>
            </p:cNvPr>
            <p:cNvSpPr/>
            <p:nvPr/>
          </p:nvSpPr>
          <p:spPr>
            <a:xfrm>
              <a:off x="1466977" y="2164714"/>
              <a:ext cx="176022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34">
              <a:extLst>
                <a:ext uri="{FF2B5EF4-FFF2-40B4-BE49-F238E27FC236}">
                  <a16:creationId xmlns:a16="http://schemas.microsoft.com/office/drawing/2014/main" id="{6A8038DE-A3BC-4C2C-AC5D-D93B528EE6B4}"/>
                </a:ext>
              </a:extLst>
            </p:cNvPr>
            <p:cNvSpPr/>
            <p:nvPr/>
          </p:nvSpPr>
          <p:spPr>
            <a:xfrm>
              <a:off x="1584325" y="2164714"/>
              <a:ext cx="816863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02903D82-0AA5-4E40-9459-7CA64CF754DE}"/>
                </a:ext>
              </a:extLst>
            </p:cNvPr>
            <p:cNvSpPr/>
            <p:nvPr/>
          </p:nvSpPr>
          <p:spPr>
            <a:xfrm>
              <a:off x="2245741" y="2164714"/>
              <a:ext cx="817270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36">
              <a:extLst>
                <a:ext uri="{FF2B5EF4-FFF2-40B4-BE49-F238E27FC236}">
                  <a16:creationId xmlns:a16="http://schemas.microsoft.com/office/drawing/2014/main" id="{77F07B8D-746D-4C9B-B6CB-93CA362692EF}"/>
                </a:ext>
              </a:extLst>
            </p:cNvPr>
            <p:cNvSpPr/>
            <p:nvPr/>
          </p:nvSpPr>
          <p:spPr>
            <a:xfrm>
              <a:off x="2906014" y="2164714"/>
              <a:ext cx="612648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37">
              <a:extLst>
                <a:ext uri="{FF2B5EF4-FFF2-40B4-BE49-F238E27FC236}">
                  <a16:creationId xmlns:a16="http://schemas.microsoft.com/office/drawing/2014/main" id="{754EC3A6-E900-4A88-BF42-8E602A5B67EA}"/>
                </a:ext>
              </a:extLst>
            </p:cNvPr>
            <p:cNvSpPr/>
            <p:nvPr/>
          </p:nvSpPr>
          <p:spPr>
            <a:xfrm>
              <a:off x="3363214" y="2164714"/>
              <a:ext cx="1225296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38">
              <a:extLst>
                <a:ext uri="{FF2B5EF4-FFF2-40B4-BE49-F238E27FC236}">
                  <a16:creationId xmlns:a16="http://schemas.microsoft.com/office/drawing/2014/main" id="{09886244-2E41-4845-B265-110E786F5295}"/>
                </a:ext>
              </a:extLst>
            </p:cNvPr>
            <p:cNvSpPr/>
            <p:nvPr/>
          </p:nvSpPr>
          <p:spPr>
            <a:xfrm>
              <a:off x="4430014" y="2164714"/>
              <a:ext cx="613105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39">
              <a:extLst>
                <a:ext uri="{FF2B5EF4-FFF2-40B4-BE49-F238E27FC236}">
                  <a16:creationId xmlns:a16="http://schemas.microsoft.com/office/drawing/2014/main" id="{78D1FA37-6228-486E-9CB3-DD2DF3884F8C}"/>
                </a:ext>
              </a:extLst>
            </p:cNvPr>
            <p:cNvSpPr/>
            <p:nvPr/>
          </p:nvSpPr>
          <p:spPr>
            <a:xfrm>
              <a:off x="4838700" y="2164714"/>
              <a:ext cx="408431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40">
              <a:extLst>
                <a:ext uri="{FF2B5EF4-FFF2-40B4-BE49-F238E27FC236}">
                  <a16:creationId xmlns:a16="http://schemas.microsoft.com/office/drawing/2014/main" id="{D0D78D73-80F3-4ACE-B399-80968E4D0E5B}"/>
                </a:ext>
              </a:extLst>
            </p:cNvPr>
            <p:cNvSpPr/>
            <p:nvPr/>
          </p:nvSpPr>
          <p:spPr>
            <a:xfrm>
              <a:off x="5090159" y="2164714"/>
              <a:ext cx="816863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41">
              <a:extLst>
                <a:ext uri="{FF2B5EF4-FFF2-40B4-BE49-F238E27FC236}">
                  <a16:creationId xmlns:a16="http://schemas.microsoft.com/office/drawing/2014/main" id="{DA9280F7-664F-494F-8523-076B6A6E1E8F}"/>
                </a:ext>
              </a:extLst>
            </p:cNvPr>
            <p:cNvSpPr/>
            <p:nvPr/>
          </p:nvSpPr>
          <p:spPr>
            <a:xfrm>
              <a:off x="5751576" y="2164714"/>
              <a:ext cx="816864" cy="2621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42">
              <a:extLst>
                <a:ext uri="{FF2B5EF4-FFF2-40B4-BE49-F238E27FC236}">
                  <a16:creationId xmlns:a16="http://schemas.microsoft.com/office/drawing/2014/main" id="{0FDB1AA3-3271-4678-AB31-BC3F9BEE658B}"/>
                </a:ext>
              </a:extLst>
            </p:cNvPr>
            <p:cNvSpPr/>
            <p:nvPr/>
          </p:nvSpPr>
          <p:spPr>
            <a:xfrm>
              <a:off x="6411467" y="2164714"/>
              <a:ext cx="612647" cy="26212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43">
              <a:extLst>
                <a:ext uri="{FF2B5EF4-FFF2-40B4-BE49-F238E27FC236}">
                  <a16:creationId xmlns:a16="http://schemas.microsoft.com/office/drawing/2014/main" id="{DF89B559-25DA-4450-BA33-0A549188809D}"/>
                </a:ext>
              </a:extLst>
            </p:cNvPr>
            <p:cNvSpPr/>
            <p:nvPr/>
          </p:nvSpPr>
          <p:spPr>
            <a:xfrm>
              <a:off x="6868668" y="2164714"/>
              <a:ext cx="613105" cy="26212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44">
              <a:extLst>
                <a:ext uri="{FF2B5EF4-FFF2-40B4-BE49-F238E27FC236}">
                  <a16:creationId xmlns:a16="http://schemas.microsoft.com/office/drawing/2014/main" id="{F005E471-E546-4218-9991-B9F2E9947B85}"/>
                </a:ext>
              </a:extLst>
            </p:cNvPr>
            <p:cNvSpPr txBox="1"/>
            <p:nvPr/>
          </p:nvSpPr>
          <p:spPr>
            <a:xfrm>
              <a:off x="745642" y="5185409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>
                <a:latin typeface="Wingdings"/>
                <a:cs typeface="Wingdings"/>
              </a:endParaRPr>
            </a:p>
          </p:txBody>
        </p:sp>
        <p:sp>
          <p:nvSpPr>
            <p:cNvPr id="193" name="object 45">
              <a:extLst>
                <a:ext uri="{FF2B5EF4-FFF2-40B4-BE49-F238E27FC236}">
                  <a16:creationId xmlns:a16="http://schemas.microsoft.com/office/drawing/2014/main" id="{408A7D72-8992-4BF9-82E8-937CA3BC5E59}"/>
                </a:ext>
              </a:extLst>
            </p:cNvPr>
            <p:cNvSpPr/>
            <p:nvPr/>
          </p:nvSpPr>
          <p:spPr>
            <a:xfrm>
              <a:off x="1009802" y="5187441"/>
              <a:ext cx="612648" cy="26212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46">
              <a:extLst>
                <a:ext uri="{FF2B5EF4-FFF2-40B4-BE49-F238E27FC236}">
                  <a16:creationId xmlns:a16="http://schemas.microsoft.com/office/drawing/2014/main" id="{7612F0A7-B38C-4B09-AD22-B487818CCBBF}"/>
                </a:ext>
              </a:extLst>
            </p:cNvPr>
            <p:cNvSpPr/>
            <p:nvPr/>
          </p:nvSpPr>
          <p:spPr>
            <a:xfrm>
              <a:off x="1262786" y="5568391"/>
              <a:ext cx="612647" cy="26212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47">
              <a:extLst>
                <a:ext uri="{FF2B5EF4-FFF2-40B4-BE49-F238E27FC236}">
                  <a16:creationId xmlns:a16="http://schemas.microsoft.com/office/drawing/2014/main" id="{077164F3-0C6F-4016-A250-4B789F5E397B}"/>
                </a:ext>
              </a:extLst>
            </p:cNvPr>
            <p:cNvSpPr/>
            <p:nvPr/>
          </p:nvSpPr>
          <p:spPr>
            <a:xfrm>
              <a:off x="1719960" y="5568391"/>
              <a:ext cx="612648" cy="2621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48">
              <a:extLst>
                <a:ext uri="{FF2B5EF4-FFF2-40B4-BE49-F238E27FC236}">
                  <a16:creationId xmlns:a16="http://schemas.microsoft.com/office/drawing/2014/main" id="{09A0E31E-EF72-48B7-ACEC-38693B12ECE4}"/>
                </a:ext>
              </a:extLst>
            </p:cNvPr>
            <p:cNvSpPr/>
            <p:nvPr/>
          </p:nvSpPr>
          <p:spPr>
            <a:xfrm>
              <a:off x="2177160" y="5568391"/>
              <a:ext cx="178307" cy="26212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49">
              <a:extLst>
                <a:ext uri="{FF2B5EF4-FFF2-40B4-BE49-F238E27FC236}">
                  <a16:creationId xmlns:a16="http://schemas.microsoft.com/office/drawing/2014/main" id="{62B4DE47-B694-4F43-B90B-0A376A8E93A6}"/>
                </a:ext>
              </a:extLst>
            </p:cNvPr>
            <p:cNvSpPr/>
            <p:nvPr/>
          </p:nvSpPr>
          <p:spPr>
            <a:xfrm>
              <a:off x="2296032" y="5568391"/>
              <a:ext cx="817270" cy="26212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50">
              <a:extLst>
                <a:ext uri="{FF2B5EF4-FFF2-40B4-BE49-F238E27FC236}">
                  <a16:creationId xmlns:a16="http://schemas.microsoft.com/office/drawing/2014/main" id="{CD6E8D57-A7D5-4221-AA68-4AFCBDE9271E}"/>
                </a:ext>
              </a:extLst>
            </p:cNvPr>
            <p:cNvSpPr/>
            <p:nvPr/>
          </p:nvSpPr>
          <p:spPr>
            <a:xfrm>
              <a:off x="2956305" y="5568391"/>
              <a:ext cx="816864" cy="26212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51">
              <a:extLst>
                <a:ext uri="{FF2B5EF4-FFF2-40B4-BE49-F238E27FC236}">
                  <a16:creationId xmlns:a16="http://schemas.microsoft.com/office/drawing/2014/main" id="{28077517-6C76-4019-972C-E1DD63A51F22}"/>
                </a:ext>
              </a:extLst>
            </p:cNvPr>
            <p:cNvSpPr/>
            <p:nvPr/>
          </p:nvSpPr>
          <p:spPr>
            <a:xfrm>
              <a:off x="3617721" y="5568391"/>
              <a:ext cx="1021079" cy="26212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52">
              <a:extLst>
                <a:ext uri="{FF2B5EF4-FFF2-40B4-BE49-F238E27FC236}">
                  <a16:creationId xmlns:a16="http://schemas.microsoft.com/office/drawing/2014/main" id="{C02D35C4-B767-45FB-8410-4AB58AEB7014}"/>
                </a:ext>
              </a:extLst>
            </p:cNvPr>
            <p:cNvSpPr/>
            <p:nvPr/>
          </p:nvSpPr>
          <p:spPr>
            <a:xfrm>
              <a:off x="4480305" y="5568391"/>
              <a:ext cx="1021461" cy="26212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53">
              <a:extLst>
                <a:ext uri="{FF2B5EF4-FFF2-40B4-BE49-F238E27FC236}">
                  <a16:creationId xmlns:a16="http://schemas.microsoft.com/office/drawing/2014/main" id="{E97028CB-1983-4622-9FB6-91109500B175}"/>
                </a:ext>
              </a:extLst>
            </p:cNvPr>
            <p:cNvSpPr/>
            <p:nvPr/>
          </p:nvSpPr>
          <p:spPr>
            <a:xfrm>
              <a:off x="5344667" y="5568391"/>
              <a:ext cx="612648" cy="26212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54">
              <a:extLst>
                <a:ext uri="{FF2B5EF4-FFF2-40B4-BE49-F238E27FC236}">
                  <a16:creationId xmlns:a16="http://schemas.microsoft.com/office/drawing/2014/main" id="{8BDDA3ED-6677-46B9-9F65-31BC056A8D3A}"/>
                </a:ext>
              </a:extLst>
            </p:cNvPr>
            <p:cNvSpPr/>
            <p:nvPr/>
          </p:nvSpPr>
          <p:spPr>
            <a:xfrm>
              <a:off x="5801867" y="5568391"/>
              <a:ext cx="816863" cy="26212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55">
              <a:extLst>
                <a:ext uri="{FF2B5EF4-FFF2-40B4-BE49-F238E27FC236}">
                  <a16:creationId xmlns:a16="http://schemas.microsoft.com/office/drawing/2014/main" id="{776FA34A-DECE-416A-8DAC-56E7358A4AEE}"/>
                </a:ext>
              </a:extLst>
            </p:cNvPr>
            <p:cNvSpPr/>
            <p:nvPr/>
          </p:nvSpPr>
          <p:spPr>
            <a:xfrm>
              <a:off x="6461759" y="5568391"/>
              <a:ext cx="817270" cy="26212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56">
              <a:extLst>
                <a:ext uri="{FF2B5EF4-FFF2-40B4-BE49-F238E27FC236}">
                  <a16:creationId xmlns:a16="http://schemas.microsoft.com/office/drawing/2014/main" id="{EE598DB5-CBFA-49E4-8051-A1D8DA4764F0}"/>
                </a:ext>
              </a:extLst>
            </p:cNvPr>
            <p:cNvSpPr/>
            <p:nvPr/>
          </p:nvSpPr>
          <p:spPr>
            <a:xfrm>
              <a:off x="7123430" y="5568391"/>
              <a:ext cx="612648" cy="26212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57">
              <a:extLst>
                <a:ext uri="{FF2B5EF4-FFF2-40B4-BE49-F238E27FC236}">
                  <a16:creationId xmlns:a16="http://schemas.microsoft.com/office/drawing/2014/main" id="{6308557A-B1FA-4C87-9FFD-C2776383478A}"/>
                </a:ext>
              </a:extLst>
            </p:cNvPr>
            <p:cNvSpPr/>
            <p:nvPr/>
          </p:nvSpPr>
          <p:spPr>
            <a:xfrm>
              <a:off x="7580630" y="5568391"/>
              <a:ext cx="408431" cy="2621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58">
              <a:extLst>
                <a:ext uri="{FF2B5EF4-FFF2-40B4-BE49-F238E27FC236}">
                  <a16:creationId xmlns:a16="http://schemas.microsoft.com/office/drawing/2014/main" id="{3A4CC81E-4BF2-4A47-8B5B-607EF22BC0EC}"/>
                </a:ext>
              </a:extLst>
            </p:cNvPr>
            <p:cNvSpPr txBox="1"/>
            <p:nvPr/>
          </p:nvSpPr>
          <p:spPr>
            <a:xfrm>
              <a:off x="963574" y="5423103"/>
              <a:ext cx="151130" cy="787400"/>
            </a:xfrm>
            <a:prstGeom prst="rect">
              <a:avLst/>
            </a:prstGeom>
          </p:spPr>
          <p:txBody>
            <a:bodyPr vert="horz" wrap="square" lIns="0" tIns="654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15"/>
                </a:spcBef>
              </a:pPr>
              <a:r>
                <a:rPr sz="2150" dirty="0">
                  <a:solidFill>
                    <a:srgbClr val="C00000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20"/>
                </a:spcBef>
              </a:pPr>
              <a:r>
                <a:rPr sz="2150" dirty="0">
                  <a:solidFill>
                    <a:srgbClr val="C00000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207" name="object 59">
              <a:extLst>
                <a:ext uri="{FF2B5EF4-FFF2-40B4-BE49-F238E27FC236}">
                  <a16:creationId xmlns:a16="http://schemas.microsoft.com/office/drawing/2014/main" id="{8AB19152-5B1D-4FC5-B7B4-2433BA5DD954}"/>
                </a:ext>
              </a:extLst>
            </p:cNvPr>
            <p:cNvSpPr/>
            <p:nvPr/>
          </p:nvSpPr>
          <p:spPr>
            <a:xfrm>
              <a:off x="1262786" y="5949391"/>
              <a:ext cx="816864" cy="26212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60">
              <a:extLst>
                <a:ext uri="{FF2B5EF4-FFF2-40B4-BE49-F238E27FC236}">
                  <a16:creationId xmlns:a16="http://schemas.microsoft.com/office/drawing/2014/main" id="{96C18C67-733C-4EFE-A6B9-967CDB37CB6B}"/>
                </a:ext>
              </a:extLst>
            </p:cNvPr>
            <p:cNvSpPr/>
            <p:nvPr/>
          </p:nvSpPr>
          <p:spPr>
            <a:xfrm>
              <a:off x="1922652" y="5949391"/>
              <a:ext cx="817270" cy="26212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61">
              <a:extLst>
                <a:ext uri="{FF2B5EF4-FFF2-40B4-BE49-F238E27FC236}">
                  <a16:creationId xmlns:a16="http://schemas.microsoft.com/office/drawing/2014/main" id="{68DF5B2E-1AD1-49DA-B352-C838FC157325}"/>
                </a:ext>
              </a:extLst>
            </p:cNvPr>
            <p:cNvSpPr/>
            <p:nvPr/>
          </p:nvSpPr>
          <p:spPr>
            <a:xfrm>
              <a:off x="2584450" y="5949391"/>
              <a:ext cx="612648" cy="26212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62">
              <a:extLst>
                <a:ext uri="{FF2B5EF4-FFF2-40B4-BE49-F238E27FC236}">
                  <a16:creationId xmlns:a16="http://schemas.microsoft.com/office/drawing/2014/main" id="{63F6C817-655C-41C4-9768-4547CBC851C5}"/>
                </a:ext>
              </a:extLst>
            </p:cNvPr>
            <p:cNvSpPr/>
            <p:nvPr/>
          </p:nvSpPr>
          <p:spPr>
            <a:xfrm>
              <a:off x="3093466" y="5949391"/>
              <a:ext cx="816863" cy="26212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63">
              <a:extLst>
                <a:ext uri="{FF2B5EF4-FFF2-40B4-BE49-F238E27FC236}">
                  <a16:creationId xmlns:a16="http://schemas.microsoft.com/office/drawing/2014/main" id="{0B3990ED-55F1-4C10-B0AE-E84B1EBAD166}"/>
                </a:ext>
              </a:extLst>
            </p:cNvPr>
            <p:cNvSpPr/>
            <p:nvPr/>
          </p:nvSpPr>
          <p:spPr>
            <a:xfrm>
              <a:off x="3751834" y="5949391"/>
              <a:ext cx="612648" cy="2621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64">
              <a:extLst>
                <a:ext uri="{FF2B5EF4-FFF2-40B4-BE49-F238E27FC236}">
                  <a16:creationId xmlns:a16="http://schemas.microsoft.com/office/drawing/2014/main" id="{D4C3BB82-EF64-43CC-A65E-D1EDC6BB9E6B}"/>
                </a:ext>
              </a:extLst>
            </p:cNvPr>
            <p:cNvSpPr/>
            <p:nvPr/>
          </p:nvSpPr>
          <p:spPr>
            <a:xfrm>
              <a:off x="4209034" y="5949391"/>
              <a:ext cx="178308" cy="26212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65">
              <a:extLst>
                <a:ext uri="{FF2B5EF4-FFF2-40B4-BE49-F238E27FC236}">
                  <a16:creationId xmlns:a16="http://schemas.microsoft.com/office/drawing/2014/main" id="{12AB670E-2EF7-48B5-99C4-5502FC6266BB}"/>
                </a:ext>
              </a:extLst>
            </p:cNvPr>
            <p:cNvSpPr/>
            <p:nvPr/>
          </p:nvSpPr>
          <p:spPr>
            <a:xfrm>
              <a:off x="4327905" y="5949391"/>
              <a:ext cx="613105" cy="26212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66">
              <a:extLst>
                <a:ext uri="{FF2B5EF4-FFF2-40B4-BE49-F238E27FC236}">
                  <a16:creationId xmlns:a16="http://schemas.microsoft.com/office/drawing/2014/main" id="{54DCB630-F718-4363-915C-090DEEFD84B3}"/>
                </a:ext>
              </a:extLst>
            </p:cNvPr>
            <p:cNvSpPr/>
            <p:nvPr/>
          </p:nvSpPr>
          <p:spPr>
            <a:xfrm>
              <a:off x="4785359" y="5949391"/>
              <a:ext cx="1021080" cy="26212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67">
              <a:extLst>
                <a:ext uri="{FF2B5EF4-FFF2-40B4-BE49-F238E27FC236}">
                  <a16:creationId xmlns:a16="http://schemas.microsoft.com/office/drawing/2014/main" id="{3511C0C6-4C3D-4EC1-A2C7-C9A43054B056}"/>
                </a:ext>
              </a:extLst>
            </p:cNvPr>
            <p:cNvSpPr/>
            <p:nvPr/>
          </p:nvSpPr>
          <p:spPr>
            <a:xfrm>
              <a:off x="5649467" y="5949391"/>
              <a:ext cx="612648" cy="26212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68">
              <a:extLst>
                <a:ext uri="{FF2B5EF4-FFF2-40B4-BE49-F238E27FC236}">
                  <a16:creationId xmlns:a16="http://schemas.microsoft.com/office/drawing/2014/main" id="{9023E95B-0980-4F60-9D8D-AFB72C0F61AE}"/>
                </a:ext>
              </a:extLst>
            </p:cNvPr>
            <p:cNvSpPr/>
            <p:nvPr/>
          </p:nvSpPr>
          <p:spPr>
            <a:xfrm>
              <a:off x="6106667" y="5949391"/>
              <a:ext cx="816863" cy="26212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69">
              <a:extLst>
                <a:ext uri="{FF2B5EF4-FFF2-40B4-BE49-F238E27FC236}">
                  <a16:creationId xmlns:a16="http://schemas.microsoft.com/office/drawing/2014/main" id="{E18F90C6-8BEE-4728-8C25-FC47084F4CAB}"/>
                </a:ext>
              </a:extLst>
            </p:cNvPr>
            <p:cNvSpPr/>
            <p:nvPr/>
          </p:nvSpPr>
          <p:spPr>
            <a:xfrm>
              <a:off x="6719316" y="5949391"/>
              <a:ext cx="173735" cy="262128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70">
              <a:extLst>
                <a:ext uri="{FF2B5EF4-FFF2-40B4-BE49-F238E27FC236}">
                  <a16:creationId xmlns:a16="http://schemas.microsoft.com/office/drawing/2014/main" id="{BEAE5D8C-C2D2-46DF-9135-9B98752C9A1C}"/>
                </a:ext>
              </a:extLst>
            </p:cNvPr>
            <p:cNvSpPr/>
            <p:nvPr/>
          </p:nvSpPr>
          <p:spPr>
            <a:xfrm>
              <a:off x="6835140" y="5949391"/>
              <a:ext cx="613105" cy="262128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71">
              <a:extLst>
                <a:ext uri="{FF2B5EF4-FFF2-40B4-BE49-F238E27FC236}">
                  <a16:creationId xmlns:a16="http://schemas.microsoft.com/office/drawing/2014/main" id="{DE36B960-3F20-40D0-B06C-2D47C86BFC9C}"/>
                </a:ext>
              </a:extLst>
            </p:cNvPr>
            <p:cNvSpPr/>
            <p:nvPr/>
          </p:nvSpPr>
          <p:spPr>
            <a:xfrm>
              <a:off x="7292593" y="5949391"/>
              <a:ext cx="612648" cy="262128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72">
              <a:extLst>
                <a:ext uri="{FF2B5EF4-FFF2-40B4-BE49-F238E27FC236}">
                  <a16:creationId xmlns:a16="http://schemas.microsoft.com/office/drawing/2014/main" id="{30F484AD-1F7A-4C02-86FF-7F9D15E5EA79}"/>
                </a:ext>
              </a:extLst>
            </p:cNvPr>
            <p:cNvSpPr/>
            <p:nvPr/>
          </p:nvSpPr>
          <p:spPr>
            <a:xfrm>
              <a:off x="7749793" y="5949391"/>
              <a:ext cx="408431" cy="2621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73">
              <a:extLst>
                <a:ext uri="{FF2B5EF4-FFF2-40B4-BE49-F238E27FC236}">
                  <a16:creationId xmlns:a16="http://schemas.microsoft.com/office/drawing/2014/main" id="{D71CFA96-A14C-4984-93F9-AB4ECFC4EF6A}"/>
                </a:ext>
              </a:extLst>
            </p:cNvPr>
            <p:cNvSpPr/>
            <p:nvPr/>
          </p:nvSpPr>
          <p:spPr>
            <a:xfrm>
              <a:off x="8004302" y="5949391"/>
              <a:ext cx="612648" cy="26212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80">
              <a:extLst>
                <a:ext uri="{FF2B5EF4-FFF2-40B4-BE49-F238E27FC236}">
                  <a16:creationId xmlns:a16="http://schemas.microsoft.com/office/drawing/2014/main" id="{FB52A255-2784-4CC8-888A-A02610158C76}"/>
                </a:ext>
              </a:extLst>
            </p:cNvPr>
            <p:cNvSpPr/>
            <p:nvPr/>
          </p:nvSpPr>
          <p:spPr>
            <a:xfrm>
              <a:off x="1299210" y="2608326"/>
              <a:ext cx="3744595" cy="2009139"/>
            </a:xfrm>
            <a:custGeom>
              <a:avLst/>
              <a:gdLst/>
              <a:ahLst/>
              <a:cxnLst/>
              <a:rect l="l" t="t" r="r" b="b"/>
              <a:pathLst>
                <a:path w="3744595" h="2009139">
                  <a:moveTo>
                    <a:pt x="0" y="2008632"/>
                  </a:moveTo>
                  <a:lnTo>
                    <a:pt x="3744467" y="2008632"/>
                  </a:lnTo>
                  <a:lnTo>
                    <a:pt x="3744467" y="0"/>
                  </a:lnTo>
                  <a:lnTo>
                    <a:pt x="0" y="0"/>
                  </a:lnTo>
                  <a:lnTo>
                    <a:pt x="0" y="2008632"/>
                  </a:lnTo>
                  <a:close/>
                </a:path>
              </a:pathLst>
            </a:custGeom>
            <a:ln w="3810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81">
              <a:extLst>
                <a:ext uri="{FF2B5EF4-FFF2-40B4-BE49-F238E27FC236}">
                  <a16:creationId xmlns:a16="http://schemas.microsoft.com/office/drawing/2014/main" id="{95863D44-BA08-4E60-9C4B-8151074DF719}"/>
                </a:ext>
              </a:extLst>
            </p:cNvPr>
            <p:cNvSpPr/>
            <p:nvPr/>
          </p:nvSpPr>
          <p:spPr>
            <a:xfrm>
              <a:off x="1438655" y="2665476"/>
              <a:ext cx="3379007" cy="193402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82">
              <a:extLst>
                <a:ext uri="{FF2B5EF4-FFF2-40B4-BE49-F238E27FC236}">
                  <a16:creationId xmlns:a16="http://schemas.microsoft.com/office/drawing/2014/main" id="{816EC7F9-F15A-4E19-948E-53EBFD4C5502}"/>
                </a:ext>
              </a:extLst>
            </p:cNvPr>
            <p:cNvSpPr/>
            <p:nvPr/>
          </p:nvSpPr>
          <p:spPr>
            <a:xfrm>
              <a:off x="5957315" y="2889250"/>
              <a:ext cx="1367536" cy="58369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83">
              <a:extLst>
                <a:ext uri="{FF2B5EF4-FFF2-40B4-BE49-F238E27FC236}">
                  <a16:creationId xmlns:a16="http://schemas.microsoft.com/office/drawing/2014/main" id="{0EFE08C4-880A-4E18-BF5F-8B3D4990289E}"/>
                </a:ext>
              </a:extLst>
            </p:cNvPr>
            <p:cNvSpPr/>
            <p:nvPr/>
          </p:nvSpPr>
          <p:spPr>
            <a:xfrm>
              <a:off x="7153909" y="2997454"/>
              <a:ext cx="341375" cy="43738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84">
              <a:extLst>
                <a:ext uri="{FF2B5EF4-FFF2-40B4-BE49-F238E27FC236}">
                  <a16:creationId xmlns:a16="http://schemas.microsoft.com/office/drawing/2014/main" id="{91F49FAA-6409-4D41-8B24-C27D8784A206}"/>
                </a:ext>
              </a:extLst>
            </p:cNvPr>
            <p:cNvSpPr/>
            <p:nvPr/>
          </p:nvSpPr>
          <p:spPr>
            <a:xfrm>
              <a:off x="7324597" y="2889250"/>
              <a:ext cx="536448" cy="58369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85">
              <a:extLst>
                <a:ext uri="{FF2B5EF4-FFF2-40B4-BE49-F238E27FC236}">
                  <a16:creationId xmlns:a16="http://schemas.microsoft.com/office/drawing/2014/main" id="{2A8E69CB-5D33-4102-ADFC-C4D63547BA6C}"/>
                </a:ext>
              </a:extLst>
            </p:cNvPr>
            <p:cNvSpPr/>
            <p:nvPr/>
          </p:nvSpPr>
          <p:spPr>
            <a:xfrm>
              <a:off x="7592821" y="2997454"/>
              <a:ext cx="341375" cy="43738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86">
              <a:extLst>
                <a:ext uri="{FF2B5EF4-FFF2-40B4-BE49-F238E27FC236}">
                  <a16:creationId xmlns:a16="http://schemas.microsoft.com/office/drawing/2014/main" id="{9ECB621B-78C8-4F20-B3AA-66634AD2FF9B}"/>
                </a:ext>
              </a:extLst>
            </p:cNvPr>
            <p:cNvSpPr/>
            <p:nvPr/>
          </p:nvSpPr>
          <p:spPr>
            <a:xfrm>
              <a:off x="5632703" y="3377184"/>
              <a:ext cx="2366645" cy="0"/>
            </a:xfrm>
            <a:custGeom>
              <a:avLst/>
              <a:gdLst/>
              <a:ahLst/>
              <a:cxnLst/>
              <a:rect l="l" t="t" r="r" b="b"/>
              <a:pathLst>
                <a:path w="2366645">
                  <a:moveTo>
                    <a:pt x="236664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394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87">
              <a:extLst>
                <a:ext uri="{FF2B5EF4-FFF2-40B4-BE49-F238E27FC236}">
                  <a16:creationId xmlns:a16="http://schemas.microsoft.com/office/drawing/2014/main" id="{D8B74EC7-7D5B-401A-9FD2-844C92B8887D}"/>
                </a:ext>
              </a:extLst>
            </p:cNvPr>
            <p:cNvSpPr/>
            <p:nvPr/>
          </p:nvSpPr>
          <p:spPr>
            <a:xfrm>
              <a:off x="5632703" y="2874264"/>
              <a:ext cx="2366645" cy="0"/>
            </a:xfrm>
            <a:custGeom>
              <a:avLst/>
              <a:gdLst/>
              <a:ahLst/>
              <a:cxnLst/>
              <a:rect l="l" t="t" r="r" b="b"/>
              <a:pathLst>
                <a:path w="2366645">
                  <a:moveTo>
                    <a:pt x="236664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394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88">
              <a:extLst>
                <a:ext uri="{FF2B5EF4-FFF2-40B4-BE49-F238E27FC236}">
                  <a16:creationId xmlns:a16="http://schemas.microsoft.com/office/drawing/2014/main" id="{7C94D2F5-2DAE-4F15-975C-9362800306D9}"/>
                </a:ext>
              </a:extLst>
            </p:cNvPr>
            <p:cNvSpPr/>
            <p:nvPr/>
          </p:nvSpPr>
          <p:spPr>
            <a:xfrm>
              <a:off x="5632703" y="3078479"/>
              <a:ext cx="2366645" cy="0"/>
            </a:xfrm>
            <a:custGeom>
              <a:avLst/>
              <a:gdLst/>
              <a:ahLst/>
              <a:cxnLst/>
              <a:rect l="l" t="t" r="r" b="b"/>
              <a:pathLst>
                <a:path w="2366645">
                  <a:moveTo>
                    <a:pt x="236664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39414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89">
              <a:extLst>
                <a:ext uri="{FF2B5EF4-FFF2-40B4-BE49-F238E27FC236}">
                  <a16:creationId xmlns:a16="http://schemas.microsoft.com/office/drawing/2014/main" id="{93C17054-C510-4B91-9542-272C7D935441}"/>
                </a:ext>
              </a:extLst>
            </p:cNvPr>
            <p:cNvSpPr/>
            <p:nvPr/>
          </p:nvSpPr>
          <p:spPr>
            <a:xfrm>
              <a:off x="5767070" y="3922521"/>
              <a:ext cx="633984" cy="204215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90">
              <a:extLst>
                <a:ext uri="{FF2B5EF4-FFF2-40B4-BE49-F238E27FC236}">
                  <a16:creationId xmlns:a16="http://schemas.microsoft.com/office/drawing/2014/main" id="{D5D8F00A-356C-4069-8202-D4568FB1E70C}"/>
                </a:ext>
              </a:extLst>
            </p:cNvPr>
            <p:cNvSpPr/>
            <p:nvPr/>
          </p:nvSpPr>
          <p:spPr>
            <a:xfrm>
              <a:off x="5514085" y="4136135"/>
              <a:ext cx="158496" cy="204215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91">
              <a:extLst>
                <a:ext uri="{FF2B5EF4-FFF2-40B4-BE49-F238E27FC236}">
                  <a16:creationId xmlns:a16="http://schemas.microsoft.com/office/drawing/2014/main" id="{94EF9272-33E2-4F4D-9DEE-71732015374A}"/>
                </a:ext>
              </a:extLst>
            </p:cNvPr>
            <p:cNvSpPr/>
            <p:nvPr/>
          </p:nvSpPr>
          <p:spPr>
            <a:xfrm>
              <a:off x="5593334" y="4136135"/>
              <a:ext cx="792479" cy="204215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92">
              <a:extLst>
                <a:ext uri="{FF2B5EF4-FFF2-40B4-BE49-F238E27FC236}">
                  <a16:creationId xmlns:a16="http://schemas.microsoft.com/office/drawing/2014/main" id="{5C86DA83-BE86-491E-B4FE-C0A95CC35AFE}"/>
                </a:ext>
              </a:extLst>
            </p:cNvPr>
            <p:cNvSpPr/>
            <p:nvPr/>
          </p:nvSpPr>
          <p:spPr>
            <a:xfrm>
              <a:off x="6268465" y="4136135"/>
              <a:ext cx="304799" cy="20421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93">
              <a:extLst>
                <a:ext uri="{FF2B5EF4-FFF2-40B4-BE49-F238E27FC236}">
                  <a16:creationId xmlns:a16="http://schemas.microsoft.com/office/drawing/2014/main" id="{F6F505F5-F5CE-4278-A019-A258905C6DEA}"/>
                </a:ext>
              </a:extLst>
            </p:cNvPr>
            <p:cNvSpPr/>
            <p:nvPr/>
          </p:nvSpPr>
          <p:spPr>
            <a:xfrm>
              <a:off x="7624318" y="3894073"/>
              <a:ext cx="668820" cy="20421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94">
              <a:extLst>
                <a:ext uri="{FF2B5EF4-FFF2-40B4-BE49-F238E27FC236}">
                  <a16:creationId xmlns:a16="http://schemas.microsoft.com/office/drawing/2014/main" id="{F18559B8-D4A3-49AD-B82E-2D77D9A33E4D}"/>
                </a:ext>
              </a:extLst>
            </p:cNvPr>
            <p:cNvSpPr/>
            <p:nvPr/>
          </p:nvSpPr>
          <p:spPr>
            <a:xfrm>
              <a:off x="6801866" y="3894073"/>
              <a:ext cx="615187" cy="20421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95">
              <a:extLst>
                <a:ext uri="{FF2B5EF4-FFF2-40B4-BE49-F238E27FC236}">
                  <a16:creationId xmlns:a16="http://schemas.microsoft.com/office/drawing/2014/main" id="{4D636E3D-486B-4022-B25C-295329A39635}"/>
                </a:ext>
              </a:extLst>
            </p:cNvPr>
            <p:cNvSpPr/>
            <p:nvPr/>
          </p:nvSpPr>
          <p:spPr>
            <a:xfrm>
              <a:off x="6727190" y="4110482"/>
              <a:ext cx="759523" cy="20421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96">
              <a:extLst>
                <a:ext uri="{FF2B5EF4-FFF2-40B4-BE49-F238E27FC236}">
                  <a16:creationId xmlns:a16="http://schemas.microsoft.com/office/drawing/2014/main" id="{996B9060-011D-4CE6-A741-925E1940CCD1}"/>
                </a:ext>
              </a:extLst>
            </p:cNvPr>
            <p:cNvSpPr/>
            <p:nvPr/>
          </p:nvSpPr>
          <p:spPr>
            <a:xfrm>
              <a:off x="5982461" y="3516629"/>
              <a:ext cx="76200" cy="396240"/>
            </a:xfrm>
            <a:custGeom>
              <a:avLst/>
              <a:gdLst/>
              <a:ahLst/>
              <a:cxnLst/>
              <a:rect l="l" t="t" r="r" b="b"/>
              <a:pathLst>
                <a:path w="76200" h="396239">
                  <a:moveTo>
                    <a:pt x="48005" y="0"/>
                  </a:moveTo>
                  <a:lnTo>
                    <a:pt x="28193" y="0"/>
                  </a:lnTo>
                  <a:lnTo>
                    <a:pt x="28193" y="59436"/>
                  </a:lnTo>
                  <a:lnTo>
                    <a:pt x="48005" y="59436"/>
                  </a:lnTo>
                  <a:lnTo>
                    <a:pt x="48005" y="0"/>
                  </a:lnTo>
                  <a:close/>
                </a:path>
                <a:path w="76200" h="396239">
                  <a:moveTo>
                    <a:pt x="48005" y="79248"/>
                  </a:moveTo>
                  <a:lnTo>
                    <a:pt x="28193" y="79248"/>
                  </a:lnTo>
                  <a:lnTo>
                    <a:pt x="28193" y="138684"/>
                  </a:lnTo>
                  <a:lnTo>
                    <a:pt x="48005" y="138684"/>
                  </a:lnTo>
                  <a:lnTo>
                    <a:pt x="48005" y="79248"/>
                  </a:lnTo>
                  <a:close/>
                </a:path>
                <a:path w="76200" h="396239">
                  <a:moveTo>
                    <a:pt x="48005" y="158496"/>
                  </a:moveTo>
                  <a:lnTo>
                    <a:pt x="28193" y="158496"/>
                  </a:lnTo>
                  <a:lnTo>
                    <a:pt x="28193" y="217932"/>
                  </a:lnTo>
                  <a:lnTo>
                    <a:pt x="48005" y="217932"/>
                  </a:lnTo>
                  <a:lnTo>
                    <a:pt x="48005" y="158496"/>
                  </a:lnTo>
                  <a:close/>
                </a:path>
                <a:path w="76200" h="396239">
                  <a:moveTo>
                    <a:pt x="48005" y="237744"/>
                  </a:moveTo>
                  <a:lnTo>
                    <a:pt x="28193" y="237744"/>
                  </a:lnTo>
                  <a:lnTo>
                    <a:pt x="28193" y="297180"/>
                  </a:lnTo>
                  <a:lnTo>
                    <a:pt x="48005" y="297180"/>
                  </a:lnTo>
                  <a:lnTo>
                    <a:pt x="48005" y="237744"/>
                  </a:lnTo>
                  <a:close/>
                </a:path>
                <a:path w="76200" h="396239">
                  <a:moveTo>
                    <a:pt x="28193" y="319786"/>
                  </a:moveTo>
                  <a:lnTo>
                    <a:pt x="0" y="319786"/>
                  </a:lnTo>
                  <a:lnTo>
                    <a:pt x="38100" y="395986"/>
                  </a:lnTo>
                  <a:lnTo>
                    <a:pt x="69850" y="332486"/>
                  </a:lnTo>
                  <a:lnTo>
                    <a:pt x="28193" y="332486"/>
                  </a:lnTo>
                  <a:lnTo>
                    <a:pt x="28193" y="319786"/>
                  </a:lnTo>
                  <a:close/>
                </a:path>
                <a:path w="76200" h="396239">
                  <a:moveTo>
                    <a:pt x="48005" y="316992"/>
                  </a:moveTo>
                  <a:lnTo>
                    <a:pt x="28193" y="316992"/>
                  </a:lnTo>
                  <a:lnTo>
                    <a:pt x="28193" y="332486"/>
                  </a:lnTo>
                  <a:lnTo>
                    <a:pt x="48005" y="332486"/>
                  </a:lnTo>
                  <a:lnTo>
                    <a:pt x="48005" y="316992"/>
                  </a:lnTo>
                  <a:close/>
                </a:path>
                <a:path w="76200" h="396239">
                  <a:moveTo>
                    <a:pt x="76200" y="319786"/>
                  </a:moveTo>
                  <a:lnTo>
                    <a:pt x="48005" y="319786"/>
                  </a:lnTo>
                  <a:lnTo>
                    <a:pt x="48005" y="332486"/>
                  </a:lnTo>
                  <a:lnTo>
                    <a:pt x="69850" y="332486"/>
                  </a:lnTo>
                  <a:lnTo>
                    <a:pt x="76200" y="319786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97">
              <a:extLst>
                <a:ext uri="{FF2B5EF4-FFF2-40B4-BE49-F238E27FC236}">
                  <a16:creationId xmlns:a16="http://schemas.microsoft.com/office/drawing/2014/main" id="{085A9C85-1FEC-4244-B1CC-7C7BB9BB0079}"/>
                </a:ext>
              </a:extLst>
            </p:cNvPr>
            <p:cNvSpPr/>
            <p:nvPr/>
          </p:nvSpPr>
          <p:spPr>
            <a:xfrm>
              <a:off x="7026402" y="3391661"/>
              <a:ext cx="76200" cy="485140"/>
            </a:xfrm>
            <a:custGeom>
              <a:avLst/>
              <a:gdLst/>
              <a:ahLst/>
              <a:cxnLst/>
              <a:rect l="l" t="t" r="r" b="b"/>
              <a:pathLst>
                <a:path w="76200" h="485139">
                  <a:moveTo>
                    <a:pt x="48005" y="0"/>
                  </a:moveTo>
                  <a:lnTo>
                    <a:pt x="28194" y="0"/>
                  </a:lnTo>
                  <a:lnTo>
                    <a:pt x="28194" y="59436"/>
                  </a:lnTo>
                  <a:lnTo>
                    <a:pt x="48005" y="59436"/>
                  </a:lnTo>
                  <a:lnTo>
                    <a:pt x="48005" y="0"/>
                  </a:lnTo>
                  <a:close/>
                </a:path>
                <a:path w="76200" h="485139">
                  <a:moveTo>
                    <a:pt x="48005" y="79248"/>
                  </a:moveTo>
                  <a:lnTo>
                    <a:pt x="28194" y="79248"/>
                  </a:lnTo>
                  <a:lnTo>
                    <a:pt x="28194" y="138684"/>
                  </a:lnTo>
                  <a:lnTo>
                    <a:pt x="48005" y="138684"/>
                  </a:lnTo>
                  <a:lnTo>
                    <a:pt x="48005" y="79248"/>
                  </a:lnTo>
                  <a:close/>
                </a:path>
                <a:path w="76200" h="485139">
                  <a:moveTo>
                    <a:pt x="48005" y="158496"/>
                  </a:moveTo>
                  <a:lnTo>
                    <a:pt x="28194" y="158496"/>
                  </a:lnTo>
                  <a:lnTo>
                    <a:pt x="28194" y="217931"/>
                  </a:lnTo>
                  <a:lnTo>
                    <a:pt x="48005" y="217931"/>
                  </a:lnTo>
                  <a:lnTo>
                    <a:pt x="48005" y="158496"/>
                  </a:lnTo>
                  <a:close/>
                </a:path>
                <a:path w="76200" h="485139">
                  <a:moveTo>
                    <a:pt x="48005" y="237744"/>
                  </a:moveTo>
                  <a:lnTo>
                    <a:pt x="28194" y="237744"/>
                  </a:lnTo>
                  <a:lnTo>
                    <a:pt x="28194" y="297180"/>
                  </a:lnTo>
                  <a:lnTo>
                    <a:pt x="48005" y="297180"/>
                  </a:lnTo>
                  <a:lnTo>
                    <a:pt x="48005" y="237744"/>
                  </a:lnTo>
                  <a:close/>
                </a:path>
                <a:path w="76200" h="485139">
                  <a:moveTo>
                    <a:pt x="48005" y="316992"/>
                  </a:moveTo>
                  <a:lnTo>
                    <a:pt x="28194" y="316992"/>
                  </a:lnTo>
                  <a:lnTo>
                    <a:pt x="28194" y="376427"/>
                  </a:lnTo>
                  <a:lnTo>
                    <a:pt x="48005" y="376427"/>
                  </a:lnTo>
                  <a:lnTo>
                    <a:pt x="48005" y="316992"/>
                  </a:lnTo>
                  <a:close/>
                </a:path>
                <a:path w="76200" h="485139">
                  <a:moveTo>
                    <a:pt x="28194" y="408813"/>
                  </a:moveTo>
                  <a:lnTo>
                    <a:pt x="0" y="408813"/>
                  </a:lnTo>
                  <a:lnTo>
                    <a:pt x="38100" y="485013"/>
                  </a:lnTo>
                  <a:lnTo>
                    <a:pt x="69850" y="421513"/>
                  </a:lnTo>
                  <a:lnTo>
                    <a:pt x="28194" y="421513"/>
                  </a:lnTo>
                  <a:lnTo>
                    <a:pt x="28194" y="408813"/>
                  </a:lnTo>
                  <a:close/>
                </a:path>
                <a:path w="76200" h="485139">
                  <a:moveTo>
                    <a:pt x="48005" y="396239"/>
                  </a:moveTo>
                  <a:lnTo>
                    <a:pt x="28194" y="396239"/>
                  </a:lnTo>
                  <a:lnTo>
                    <a:pt x="28194" y="421513"/>
                  </a:lnTo>
                  <a:lnTo>
                    <a:pt x="48005" y="421513"/>
                  </a:lnTo>
                  <a:lnTo>
                    <a:pt x="48005" y="396239"/>
                  </a:lnTo>
                  <a:close/>
                </a:path>
                <a:path w="76200" h="485139">
                  <a:moveTo>
                    <a:pt x="76200" y="408813"/>
                  </a:moveTo>
                  <a:lnTo>
                    <a:pt x="48005" y="408813"/>
                  </a:lnTo>
                  <a:lnTo>
                    <a:pt x="48005" y="421513"/>
                  </a:lnTo>
                  <a:lnTo>
                    <a:pt x="69850" y="421513"/>
                  </a:lnTo>
                  <a:lnTo>
                    <a:pt x="76200" y="408813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98">
              <a:extLst>
                <a:ext uri="{FF2B5EF4-FFF2-40B4-BE49-F238E27FC236}">
                  <a16:creationId xmlns:a16="http://schemas.microsoft.com/office/drawing/2014/main" id="{851AB077-728E-4F44-867D-6B085A6880E7}"/>
                </a:ext>
              </a:extLst>
            </p:cNvPr>
            <p:cNvSpPr/>
            <p:nvPr/>
          </p:nvSpPr>
          <p:spPr>
            <a:xfrm>
              <a:off x="7450835" y="3391661"/>
              <a:ext cx="480059" cy="485140"/>
            </a:xfrm>
            <a:custGeom>
              <a:avLst/>
              <a:gdLst/>
              <a:ahLst/>
              <a:cxnLst/>
              <a:rect l="l" t="t" r="r" b="b"/>
              <a:pathLst>
                <a:path w="480059" h="485139">
                  <a:moveTo>
                    <a:pt x="1981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9812" y="59436"/>
                  </a:lnTo>
                  <a:lnTo>
                    <a:pt x="19812" y="0"/>
                  </a:lnTo>
                  <a:close/>
                </a:path>
                <a:path w="480059" h="485139">
                  <a:moveTo>
                    <a:pt x="19812" y="79248"/>
                  </a:moveTo>
                  <a:lnTo>
                    <a:pt x="0" y="79248"/>
                  </a:lnTo>
                  <a:lnTo>
                    <a:pt x="0" y="138684"/>
                  </a:lnTo>
                  <a:lnTo>
                    <a:pt x="19812" y="138684"/>
                  </a:lnTo>
                  <a:lnTo>
                    <a:pt x="19812" y="79248"/>
                  </a:lnTo>
                  <a:close/>
                </a:path>
                <a:path w="480059" h="485139">
                  <a:moveTo>
                    <a:pt x="19812" y="158496"/>
                  </a:moveTo>
                  <a:lnTo>
                    <a:pt x="0" y="158496"/>
                  </a:lnTo>
                  <a:lnTo>
                    <a:pt x="0" y="217931"/>
                  </a:lnTo>
                  <a:lnTo>
                    <a:pt x="19812" y="217931"/>
                  </a:lnTo>
                  <a:lnTo>
                    <a:pt x="19812" y="158496"/>
                  </a:lnTo>
                  <a:close/>
                </a:path>
                <a:path w="480059" h="485139">
                  <a:moveTo>
                    <a:pt x="14986" y="237744"/>
                  </a:moveTo>
                  <a:lnTo>
                    <a:pt x="0" y="237744"/>
                  </a:lnTo>
                  <a:lnTo>
                    <a:pt x="0" y="252475"/>
                  </a:lnTo>
                  <a:lnTo>
                    <a:pt x="64516" y="252475"/>
                  </a:lnTo>
                  <a:lnTo>
                    <a:pt x="64516" y="242569"/>
                  </a:lnTo>
                  <a:lnTo>
                    <a:pt x="19812" y="242569"/>
                  </a:lnTo>
                  <a:lnTo>
                    <a:pt x="14986" y="237744"/>
                  </a:lnTo>
                  <a:close/>
                </a:path>
                <a:path w="480059" h="485139">
                  <a:moveTo>
                    <a:pt x="64516" y="232663"/>
                  </a:moveTo>
                  <a:lnTo>
                    <a:pt x="9906" y="232663"/>
                  </a:lnTo>
                  <a:lnTo>
                    <a:pt x="19812" y="242569"/>
                  </a:lnTo>
                  <a:lnTo>
                    <a:pt x="19812" y="237744"/>
                  </a:lnTo>
                  <a:lnTo>
                    <a:pt x="64516" y="237744"/>
                  </a:lnTo>
                  <a:lnTo>
                    <a:pt x="64516" y="232663"/>
                  </a:lnTo>
                  <a:close/>
                </a:path>
                <a:path w="480059" h="485139">
                  <a:moveTo>
                    <a:pt x="64516" y="237744"/>
                  </a:moveTo>
                  <a:lnTo>
                    <a:pt x="19812" y="237744"/>
                  </a:lnTo>
                  <a:lnTo>
                    <a:pt x="19812" y="242569"/>
                  </a:lnTo>
                  <a:lnTo>
                    <a:pt x="64516" y="242569"/>
                  </a:lnTo>
                  <a:lnTo>
                    <a:pt x="64516" y="237744"/>
                  </a:lnTo>
                  <a:close/>
                </a:path>
                <a:path w="480059" h="485139">
                  <a:moveTo>
                    <a:pt x="143764" y="232663"/>
                  </a:moveTo>
                  <a:lnTo>
                    <a:pt x="84328" y="232663"/>
                  </a:lnTo>
                  <a:lnTo>
                    <a:pt x="84328" y="252475"/>
                  </a:lnTo>
                  <a:lnTo>
                    <a:pt x="143764" y="252475"/>
                  </a:lnTo>
                  <a:lnTo>
                    <a:pt x="143764" y="232663"/>
                  </a:lnTo>
                  <a:close/>
                </a:path>
                <a:path w="480059" h="485139">
                  <a:moveTo>
                    <a:pt x="223012" y="232663"/>
                  </a:moveTo>
                  <a:lnTo>
                    <a:pt x="163575" y="232663"/>
                  </a:lnTo>
                  <a:lnTo>
                    <a:pt x="163575" y="252475"/>
                  </a:lnTo>
                  <a:lnTo>
                    <a:pt x="223012" y="252475"/>
                  </a:lnTo>
                  <a:lnTo>
                    <a:pt x="223012" y="232663"/>
                  </a:lnTo>
                  <a:close/>
                </a:path>
                <a:path w="480059" h="485139">
                  <a:moveTo>
                    <a:pt x="302260" y="232663"/>
                  </a:moveTo>
                  <a:lnTo>
                    <a:pt x="242824" y="232663"/>
                  </a:lnTo>
                  <a:lnTo>
                    <a:pt x="242824" y="252475"/>
                  </a:lnTo>
                  <a:lnTo>
                    <a:pt x="302260" y="252475"/>
                  </a:lnTo>
                  <a:lnTo>
                    <a:pt x="302260" y="232663"/>
                  </a:lnTo>
                  <a:close/>
                </a:path>
                <a:path w="480059" h="485139">
                  <a:moveTo>
                    <a:pt x="381508" y="232663"/>
                  </a:moveTo>
                  <a:lnTo>
                    <a:pt x="322072" y="232663"/>
                  </a:lnTo>
                  <a:lnTo>
                    <a:pt x="322072" y="252475"/>
                  </a:lnTo>
                  <a:lnTo>
                    <a:pt x="381508" y="252475"/>
                  </a:lnTo>
                  <a:lnTo>
                    <a:pt x="381508" y="232663"/>
                  </a:lnTo>
                  <a:close/>
                </a:path>
                <a:path w="480059" h="485139">
                  <a:moveTo>
                    <a:pt x="432054" y="242569"/>
                  </a:moveTo>
                  <a:lnTo>
                    <a:pt x="432054" y="261365"/>
                  </a:lnTo>
                  <a:lnTo>
                    <a:pt x="451866" y="261365"/>
                  </a:lnTo>
                  <a:lnTo>
                    <a:pt x="451866" y="252475"/>
                  </a:lnTo>
                  <a:lnTo>
                    <a:pt x="441960" y="252475"/>
                  </a:lnTo>
                  <a:lnTo>
                    <a:pt x="432054" y="242569"/>
                  </a:lnTo>
                  <a:close/>
                </a:path>
                <a:path w="480059" h="485139">
                  <a:moveTo>
                    <a:pt x="451866" y="232663"/>
                  </a:moveTo>
                  <a:lnTo>
                    <a:pt x="401320" y="232663"/>
                  </a:lnTo>
                  <a:lnTo>
                    <a:pt x="401320" y="252475"/>
                  </a:lnTo>
                  <a:lnTo>
                    <a:pt x="432054" y="252475"/>
                  </a:lnTo>
                  <a:lnTo>
                    <a:pt x="432054" y="242569"/>
                  </a:lnTo>
                  <a:lnTo>
                    <a:pt x="451866" y="242569"/>
                  </a:lnTo>
                  <a:lnTo>
                    <a:pt x="451866" y="232663"/>
                  </a:lnTo>
                  <a:close/>
                </a:path>
                <a:path w="480059" h="485139">
                  <a:moveTo>
                    <a:pt x="451866" y="242569"/>
                  </a:moveTo>
                  <a:lnTo>
                    <a:pt x="432054" y="242569"/>
                  </a:lnTo>
                  <a:lnTo>
                    <a:pt x="441960" y="252475"/>
                  </a:lnTo>
                  <a:lnTo>
                    <a:pt x="451866" y="252475"/>
                  </a:lnTo>
                  <a:lnTo>
                    <a:pt x="451866" y="242569"/>
                  </a:lnTo>
                  <a:close/>
                </a:path>
                <a:path w="480059" h="485139">
                  <a:moveTo>
                    <a:pt x="451866" y="281177"/>
                  </a:moveTo>
                  <a:lnTo>
                    <a:pt x="432054" y="281177"/>
                  </a:lnTo>
                  <a:lnTo>
                    <a:pt x="432054" y="340613"/>
                  </a:lnTo>
                  <a:lnTo>
                    <a:pt x="451866" y="340613"/>
                  </a:lnTo>
                  <a:lnTo>
                    <a:pt x="451866" y="281177"/>
                  </a:lnTo>
                  <a:close/>
                </a:path>
                <a:path w="480059" h="485139">
                  <a:moveTo>
                    <a:pt x="432054" y="408813"/>
                  </a:moveTo>
                  <a:lnTo>
                    <a:pt x="403860" y="408813"/>
                  </a:lnTo>
                  <a:lnTo>
                    <a:pt x="441960" y="485013"/>
                  </a:lnTo>
                  <a:lnTo>
                    <a:pt x="474535" y="419862"/>
                  </a:lnTo>
                  <a:lnTo>
                    <a:pt x="432054" y="419862"/>
                  </a:lnTo>
                  <a:lnTo>
                    <a:pt x="432054" y="408813"/>
                  </a:lnTo>
                  <a:close/>
                </a:path>
                <a:path w="480059" h="485139">
                  <a:moveTo>
                    <a:pt x="451866" y="360425"/>
                  </a:moveTo>
                  <a:lnTo>
                    <a:pt x="432054" y="360425"/>
                  </a:lnTo>
                  <a:lnTo>
                    <a:pt x="432054" y="419862"/>
                  </a:lnTo>
                  <a:lnTo>
                    <a:pt x="451866" y="419862"/>
                  </a:lnTo>
                  <a:lnTo>
                    <a:pt x="451866" y="360425"/>
                  </a:lnTo>
                  <a:close/>
                </a:path>
                <a:path w="480059" h="485139">
                  <a:moveTo>
                    <a:pt x="480060" y="408813"/>
                  </a:moveTo>
                  <a:lnTo>
                    <a:pt x="451866" y="408813"/>
                  </a:lnTo>
                  <a:lnTo>
                    <a:pt x="451866" y="419862"/>
                  </a:lnTo>
                  <a:lnTo>
                    <a:pt x="474535" y="419862"/>
                  </a:lnTo>
                  <a:lnTo>
                    <a:pt x="480060" y="408813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935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기술적 체계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8B7BA25-E0FE-4809-9F1A-02A440AA5F61}"/>
              </a:ext>
            </a:extLst>
          </p:cNvPr>
          <p:cNvGrpSpPr/>
          <p:nvPr/>
        </p:nvGrpSpPr>
        <p:grpSpPr>
          <a:xfrm>
            <a:off x="6096000" y="411896"/>
            <a:ext cx="3650362" cy="408939"/>
            <a:chOff x="3784980" y="269240"/>
            <a:chExt cx="3650362" cy="408939"/>
          </a:xfrm>
        </p:grpSpPr>
        <p:sp>
          <p:nvSpPr>
            <p:cNvPr id="105" name="object 25">
              <a:extLst>
                <a:ext uri="{FF2B5EF4-FFF2-40B4-BE49-F238E27FC236}">
                  <a16:creationId xmlns:a16="http://schemas.microsoft.com/office/drawing/2014/main" id="{3E21CB76-A85F-49DD-9C0E-A3DE7427654F}"/>
                </a:ext>
              </a:extLst>
            </p:cNvPr>
            <p:cNvSpPr/>
            <p:nvPr/>
          </p:nvSpPr>
          <p:spPr>
            <a:xfrm>
              <a:off x="3784980" y="327659"/>
              <a:ext cx="646938" cy="35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6">
              <a:extLst>
                <a:ext uri="{FF2B5EF4-FFF2-40B4-BE49-F238E27FC236}">
                  <a16:creationId xmlns:a16="http://schemas.microsoft.com/office/drawing/2014/main" id="{8C50CB4E-C0D8-4EA7-9501-510B3C410448}"/>
                </a:ext>
              </a:extLst>
            </p:cNvPr>
            <p:cNvSpPr/>
            <p:nvPr/>
          </p:nvSpPr>
          <p:spPr>
            <a:xfrm>
              <a:off x="4284853" y="327659"/>
              <a:ext cx="813815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7">
              <a:extLst>
                <a:ext uri="{FF2B5EF4-FFF2-40B4-BE49-F238E27FC236}">
                  <a16:creationId xmlns:a16="http://schemas.microsoft.com/office/drawing/2014/main" id="{87CC12DC-606B-42CF-AFA4-7FBF162A6B74}"/>
                </a:ext>
              </a:extLst>
            </p:cNvPr>
            <p:cNvSpPr/>
            <p:nvPr/>
          </p:nvSpPr>
          <p:spPr>
            <a:xfrm>
              <a:off x="4895977" y="327659"/>
              <a:ext cx="237744" cy="35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8">
              <a:extLst>
                <a:ext uri="{FF2B5EF4-FFF2-40B4-BE49-F238E27FC236}">
                  <a16:creationId xmlns:a16="http://schemas.microsoft.com/office/drawing/2014/main" id="{C9ACA548-2FE0-42E1-AD84-4ECF52193508}"/>
                </a:ext>
              </a:extLst>
            </p:cNvPr>
            <p:cNvSpPr txBox="1"/>
            <p:nvPr/>
          </p:nvSpPr>
          <p:spPr>
            <a:xfrm>
              <a:off x="5041772" y="269240"/>
              <a:ext cx="3302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solidFill>
                    <a:srgbClr val="F47C29"/>
                  </a:solidFill>
                  <a:latin typeface="맑은 고딕"/>
                  <a:cs typeface="맑은 고딕"/>
                </a:rPr>
                <a:t>②</a:t>
              </a:r>
              <a:endParaRPr sz="2400">
                <a:latin typeface="맑은 고딕"/>
                <a:cs typeface="맑은 고딕"/>
              </a:endParaRPr>
            </a:p>
          </p:txBody>
        </p:sp>
        <p:sp>
          <p:nvSpPr>
            <p:cNvPr id="109" name="object 29">
              <a:extLst>
                <a:ext uri="{FF2B5EF4-FFF2-40B4-BE49-F238E27FC236}">
                  <a16:creationId xmlns:a16="http://schemas.microsoft.com/office/drawing/2014/main" id="{C07BB4DF-7B8A-41E7-935F-710825A962DA}"/>
                </a:ext>
              </a:extLst>
            </p:cNvPr>
            <p:cNvSpPr/>
            <p:nvPr/>
          </p:nvSpPr>
          <p:spPr>
            <a:xfrm>
              <a:off x="5467477" y="327659"/>
              <a:ext cx="1356741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0">
              <a:extLst>
                <a:ext uri="{FF2B5EF4-FFF2-40B4-BE49-F238E27FC236}">
                  <a16:creationId xmlns:a16="http://schemas.microsoft.com/office/drawing/2014/main" id="{178DA658-D069-4893-8F74-040F622C965E}"/>
                </a:ext>
              </a:extLst>
            </p:cNvPr>
            <p:cNvSpPr/>
            <p:nvPr/>
          </p:nvSpPr>
          <p:spPr>
            <a:xfrm>
              <a:off x="6621526" y="327659"/>
              <a:ext cx="8138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D46E86-9DD2-4C79-ABE0-3C5C32E2DF67}"/>
              </a:ext>
            </a:extLst>
          </p:cNvPr>
          <p:cNvGrpSpPr/>
          <p:nvPr/>
        </p:nvGrpSpPr>
        <p:grpSpPr>
          <a:xfrm>
            <a:off x="398500" y="1040448"/>
            <a:ext cx="10216794" cy="5328158"/>
            <a:chOff x="398500" y="945133"/>
            <a:chExt cx="10216794" cy="5328158"/>
          </a:xfrm>
        </p:grpSpPr>
        <p:sp>
          <p:nvSpPr>
            <p:cNvPr id="46" name="object 2">
              <a:extLst>
                <a:ext uri="{FF2B5EF4-FFF2-40B4-BE49-F238E27FC236}">
                  <a16:creationId xmlns:a16="http://schemas.microsoft.com/office/drawing/2014/main" id="{6B08AA9C-2A23-4C64-9319-1345E39B0FC9}"/>
                </a:ext>
              </a:extLst>
            </p:cNvPr>
            <p:cNvSpPr/>
            <p:nvPr/>
          </p:nvSpPr>
          <p:spPr>
            <a:xfrm>
              <a:off x="741578" y="945133"/>
              <a:ext cx="113538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9905212C-017C-477C-BE3A-321F20D56CF6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">
              <a:extLst>
                <a:ext uri="{FF2B5EF4-FFF2-40B4-BE49-F238E27FC236}">
                  <a16:creationId xmlns:a16="http://schemas.microsoft.com/office/drawing/2014/main" id="{7C9496B7-3559-40F3-88E8-50B1B23C1910}"/>
                </a:ext>
              </a:extLst>
            </p:cNvPr>
            <p:cNvSpPr/>
            <p:nvPr/>
          </p:nvSpPr>
          <p:spPr>
            <a:xfrm>
              <a:off x="1706245" y="945133"/>
              <a:ext cx="908710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">
              <a:extLst>
                <a:ext uri="{FF2B5EF4-FFF2-40B4-BE49-F238E27FC236}">
                  <a16:creationId xmlns:a16="http://schemas.microsoft.com/office/drawing/2014/main" id="{D619B00D-A5AE-42FB-95F4-C4C967AC6FF4}"/>
                </a:ext>
              </a:extLst>
            </p:cNvPr>
            <p:cNvSpPr/>
            <p:nvPr/>
          </p:nvSpPr>
          <p:spPr>
            <a:xfrm>
              <a:off x="2445766" y="945133"/>
              <a:ext cx="681228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6">
              <a:extLst>
                <a:ext uri="{FF2B5EF4-FFF2-40B4-BE49-F238E27FC236}">
                  <a16:creationId xmlns:a16="http://schemas.microsoft.com/office/drawing/2014/main" id="{0A358EF1-7B0D-43D4-A86F-664BF44E6B1F}"/>
                </a:ext>
              </a:extLst>
            </p:cNvPr>
            <p:cNvSpPr txBox="1"/>
            <p:nvPr/>
          </p:nvSpPr>
          <p:spPr>
            <a:xfrm>
              <a:off x="745642" y="1400302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>
                <a:latin typeface="Wingdings"/>
                <a:cs typeface="Wingdings"/>
              </a:endParaRPr>
            </a:p>
          </p:txBody>
        </p:sp>
        <p:sp>
          <p:nvSpPr>
            <p:cNvPr id="51" name="object 7">
              <a:extLst>
                <a:ext uri="{FF2B5EF4-FFF2-40B4-BE49-F238E27FC236}">
                  <a16:creationId xmlns:a16="http://schemas.microsoft.com/office/drawing/2014/main" id="{B7454019-6ACA-489E-884F-D9AFDB44386E}"/>
                </a:ext>
              </a:extLst>
            </p:cNvPr>
            <p:cNvSpPr/>
            <p:nvPr/>
          </p:nvSpPr>
          <p:spPr>
            <a:xfrm>
              <a:off x="1009802" y="1402333"/>
              <a:ext cx="1021080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8">
              <a:extLst>
                <a:ext uri="{FF2B5EF4-FFF2-40B4-BE49-F238E27FC236}">
                  <a16:creationId xmlns:a16="http://schemas.microsoft.com/office/drawing/2014/main" id="{734C5381-5AB2-4433-A6E7-5A90968CBE7F}"/>
                </a:ext>
              </a:extLst>
            </p:cNvPr>
            <p:cNvSpPr/>
            <p:nvPr/>
          </p:nvSpPr>
          <p:spPr>
            <a:xfrm>
              <a:off x="1873885" y="1402333"/>
              <a:ext cx="817270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9">
              <a:extLst>
                <a:ext uri="{FF2B5EF4-FFF2-40B4-BE49-F238E27FC236}">
                  <a16:creationId xmlns:a16="http://schemas.microsoft.com/office/drawing/2014/main" id="{C6D5E314-3FAA-4A8C-91FC-562441146CEB}"/>
                </a:ext>
              </a:extLst>
            </p:cNvPr>
            <p:cNvSpPr/>
            <p:nvPr/>
          </p:nvSpPr>
          <p:spPr>
            <a:xfrm>
              <a:off x="2534157" y="1402333"/>
              <a:ext cx="1225295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0">
              <a:extLst>
                <a:ext uri="{FF2B5EF4-FFF2-40B4-BE49-F238E27FC236}">
                  <a16:creationId xmlns:a16="http://schemas.microsoft.com/office/drawing/2014/main" id="{2731618B-0BB7-4528-81A3-17135C100828}"/>
                </a:ext>
              </a:extLst>
            </p:cNvPr>
            <p:cNvSpPr/>
            <p:nvPr/>
          </p:nvSpPr>
          <p:spPr>
            <a:xfrm>
              <a:off x="3652773" y="1402333"/>
              <a:ext cx="612648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1">
              <a:extLst>
                <a:ext uri="{FF2B5EF4-FFF2-40B4-BE49-F238E27FC236}">
                  <a16:creationId xmlns:a16="http://schemas.microsoft.com/office/drawing/2014/main" id="{6919B329-016C-4A31-BD26-256D3832A954}"/>
                </a:ext>
              </a:extLst>
            </p:cNvPr>
            <p:cNvSpPr/>
            <p:nvPr/>
          </p:nvSpPr>
          <p:spPr>
            <a:xfrm>
              <a:off x="4108450" y="1402333"/>
              <a:ext cx="408431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2">
              <a:extLst>
                <a:ext uri="{FF2B5EF4-FFF2-40B4-BE49-F238E27FC236}">
                  <a16:creationId xmlns:a16="http://schemas.microsoft.com/office/drawing/2014/main" id="{5EE79B41-139D-4705-B3F0-E656DD5E9124}"/>
                </a:ext>
              </a:extLst>
            </p:cNvPr>
            <p:cNvSpPr/>
            <p:nvPr/>
          </p:nvSpPr>
          <p:spPr>
            <a:xfrm>
              <a:off x="4362958" y="1402333"/>
              <a:ext cx="817270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3">
              <a:extLst>
                <a:ext uri="{FF2B5EF4-FFF2-40B4-BE49-F238E27FC236}">
                  <a16:creationId xmlns:a16="http://schemas.microsoft.com/office/drawing/2014/main" id="{74C94D5F-5A05-4E0B-95A7-241E7E7769E1}"/>
                </a:ext>
              </a:extLst>
            </p:cNvPr>
            <p:cNvSpPr/>
            <p:nvPr/>
          </p:nvSpPr>
          <p:spPr>
            <a:xfrm>
              <a:off x="5023103" y="1402333"/>
              <a:ext cx="612648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4">
              <a:extLst>
                <a:ext uri="{FF2B5EF4-FFF2-40B4-BE49-F238E27FC236}">
                  <a16:creationId xmlns:a16="http://schemas.microsoft.com/office/drawing/2014/main" id="{7A44AA2E-1B44-4064-8B34-330998C18A6C}"/>
                </a:ext>
              </a:extLst>
            </p:cNvPr>
            <p:cNvSpPr/>
            <p:nvPr/>
          </p:nvSpPr>
          <p:spPr>
            <a:xfrm>
              <a:off x="5480303" y="1402333"/>
              <a:ext cx="816863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5">
              <a:extLst>
                <a:ext uri="{FF2B5EF4-FFF2-40B4-BE49-F238E27FC236}">
                  <a16:creationId xmlns:a16="http://schemas.microsoft.com/office/drawing/2014/main" id="{0F82DF7C-7E72-47C5-A4EA-3D8F13B0DDAA}"/>
                </a:ext>
              </a:extLst>
            </p:cNvPr>
            <p:cNvSpPr/>
            <p:nvPr/>
          </p:nvSpPr>
          <p:spPr>
            <a:xfrm>
              <a:off x="6141720" y="1402333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6">
              <a:extLst>
                <a:ext uri="{FF2B5EF4-FFF2-40B4-BE49-F238E27FC236}">
                  <a16:creationId xmlns:a16="http://schemas.microsoft.com/office/drawing/2014/main" id="{27E5C1E3-7D75-4E80-BA86-419BC1CAB1E7}"/>
                </a:ext>
              </a:extLst>
            </p:cNvPr>
            <p:cNvSpPr/>
            <p:nvPr/>
          </p:nvSpPr>
          <p:spPr>
            <a:xfrm>
              <a:off x="6650735" y="1402333"/>
              <a:ext cx="1019555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7">
              <a:extLst>
                <a:ext uri="{FF2B5EF4-FFF2-40B4-BE49-F238E27FC236}">
                  <a16:creationId xmlns:a16="http://schemas.microsoft.com/office/drawing/2014/main" id="{D0C3A206-80AE-4971-85C1-F9BEBE6B8A42}"/>
                </a:ext>
              </a:extLst>
            </p:cNvPr>
            <p:cNvSpPr/>
            <p:nvPr/>
          </p:nvSpPr>
          <p:spPr>
            <a:xfrm>
              <a:off x="7513573" y="1402333"/>
              <a:ext cx="612648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8">
              <a:extLst>
                <a:ext uri="{FF2B5EF4-FFF2-40B4-BE49-F238E27FC236}">
                  <a16:creationId xmlns:a16="http://schemas.microsoft.com/office/drawing/2014/main" id="{9C950147-5BB5-47DB-AF48-55B3C793662B}"/>
                </a:ext>
              </a:extLst>
            </p:cNvPr>
            <p:cNvSpPr/>
            <p:nvPr/>
          </p:nvSpPr>
          <p:spPr>
            <a:xfrm>
              <a:off x="7970773" y="1402333"/>
              <a:ext cx="408431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9">
              <a:extLst>
                <a:ext uri="{FF2B5EF4-FFF2-40B4-BE49-F238E27FC236}">
                  <a16:creationId xmlns:a16="http://schemas.microsoft.com/office/drawing/2014/main" id="{2988978B-C7E2-471D-B56E-E3A38D2DC2DA}"/>
                </a:ext>
              </a:extLst>
            </p:cNvPr>
            <p:cNvSpPr/>
            <p:nvPr/>
          </p:nvSpPr>
          <p:spPr>
            <a:xfrm>
              <a:off x="8223757" y="1402333"/>
              <a:ext cx="612648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0">
              <a:extLst>
                <a:ext uri="{FF2B5EF4-FFF2-40B4-BE49-F238E27FC236}">
                  <a16:creationId xmlns:a16="http://schemas.microsoft.com/office/drawing/2014/main" id="{8219BF79-FA0D-4CF9-8E22-C1EC493E43B3}"/>
                </a:ext>
              </a:extLst>
            </p:cNvPr>
            <p:cNvSpPr/>
            <p:nvPr/>
          </p:nvSpPr>
          <p:spPr>
            <a:xfrm>
              <a:off x="8680957" y="1402333"/>
              <a:ext cx="612648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1">
              <a:extLst>
                <a:ext uri="{FF2B5EF4-FFF2-40B4-BE49-F238E27FC236}">
                  <a16:creationId xmlns:a16="http://schemas.microsoft.com/office/drawing/2014/main" id="{D78F9B76-6C22-4896-9F8F-DEEE9BA15AEE}"/>
                </a:ext>
              </a:extLst>
            </p:cNvPr>
            <p:cNvSpPr/>
            <p:nvPr/>
          </p:nvSpPr>
          <p:spPr>
            <a:xfrm>
              <a:off x="9089390" y="1402333"/>
              <a:ext cx="613105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2">
              <a:extLst>
                <a:ext uri="{FF2B5EF4-FFF2-40B4-BE49-F238E27FC236}">
                  <a16:creationId xmlns:a16="http://schemas.microsoft.com/office/drawing/2014/main" id="{0D619B69-40CE-4021-96D5-85D3CE6AF423}"/>
                </a:ext>
              </a:extLst>
            </p:cNvPr>
            <p:cNvSpPr/>
            <p:nvPr/>
          </p:nvSpPr>
          <p:spPr>
            <a:xfrm>
              <a:off x="9545446" y="1402333"/>
              <a:ext cx="612648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3">
              <a:extLst>
                <a:ext uri="{FF2B5EF4-FFF2-40B4-BE49-F238E27FC236}">
                  <a16:creationId xmlns:a16="http://schemas.microsoft.com/office/drawing/2014/main" id="{C2ABA473-4B8E-46D3-B66D-17EC65696F2F}"/>
                </a:ext>
              </a:extLst>
            </p:cNvPr>
            <p:cNvSpPr/>
            <p:nvPr/>
          </p:nvSpPr>
          <p:spPr>
            <a:xfrm>
              <a:off x="10002646" y="1402333"/>
              <a:ext cx="612648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4">
              <a:extLst>
                <a:ext uri="{FF2B5EF4-FFF2-40B4-BE49-F238E27FC236}">
                  <a16:creationId xmlns:a16="http://schemas.microsoft.com/office/drawing/2014/main" id="{08E6362D-A749-453B-841D-AE5EF469DF5A}"/>
                </a:ext>
              </a:extLst>
            </p:cNvPr>
            <p:cNvSpPr/>
            <p:nvPr/>
          </p:nvSpPr>
          <p:spPr>
            <a:xfrm>
              <a:off x="1262786" y="1783714"/>
              <a:ext cx="1021079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5">
              <a:extLst>
                <a:ext uri="{FF2B5EF4-FFF2-40B4-BE49-F238E27FC236}">
                  <a16:creationId xmlns:a16="http://schemas.microsoft.com/office/drawing/2014/main" id="{47585678-7204-4B0F-ACB8-70059D71EE23}"/>
                </a:ext>
              </a:extLst>
            </p:cNvPr>
            <p:cNvSpPr/>
            <p:nvPr/>
          </p:nvSpPr>
          <p:spPr>
            <a:xfrm>
              <a:off x="2126869" y="1783714"/>
              <a:ext cx="613105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6">
              <a:extLst>
                <a:ext uri="{FF2B5EF4-FFF2-40B4-BE49-F238E27FC236}">
                  <a16:creationId xmlns:a16="http://schemas.microsoft.com/office/drawing/2014/main" id="{755DB56E-778D-4973-8737-5ABFA824DDA7}"/>
                </a:ext>
              </a:extLst>
            </p:cNvPr>
            <p:cNvSpPr/>
            <p:nvPr/>
          </p:nvSpPr>
          <p:spPr>
            <a:xfrm>
              <a:off x="2535682" y="1783714"/>
              <a:ext cx="204216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7">
              <a:extLst>
                <a:ext uri="{FF2B5EF4-FFF2-40B4-BE49-F238E27FC236}">
                  <a16:creationId xmlns:a16="http://schemas.microsoft.com/office/drawing/2014/main" id="{04AAABB1-5F05-4AC7-ACB2-E9776EEB96F1}"/>
                </a:ext>
              </a:extLst>
            </p:cNvPr>
            <p:cNvSpPr/>
            <p:nvPr/>
          </p:nvSpPr>
          <p:spPr>
            <a:xfrm>
              <a:off x="2637789" y="1783714"/>
              <a:ext cx="1605152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8">
              <a:extLst>
                <a:ext uri="{FF2B5EF4-FFF2-40B4-BE49-F238E27FC236}">
                  <a16:creationId xmlns:a16="http://schemas.microsoft.com/office/drawing/2014/main" id="{32AB2F6D-B662-4A87-A16A-62C493C31BBA}"/>
                </a:ext>
              </a:extLst>
            </p:cNvPr>
            <p:cNvSpPr/>
            <p:nvPr/>
          </p:nvSpPr>
          <p:spPr>
            <a:xfrm>
              <a:off x="4128261" y="1783714"/>
              <a:ext cx="226313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9">
              <a:extLst>
                <a:ext uri="{FF2B5EF4-FFF2-40B4-BE49-F238E27FC236}">
                  <a16:creationId xmlns:a16="http://schemas.microsoft.com/office/drawing/2014/main" id="{6BB62827-B1E3-4F96-8F68-EF94600CFA7F}"/>
                </a:ext>
              </a:extLst>
            </p:cNvPr>
            <p:cNvSpPr/>
            <p:nvPr/>
          </p:nvSpPr>
          <p:spPr>
            <a:xfrm>
              <a:off x="4279138" y="1783714"/>
              <a:ext cx="612648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30">
              <a:extLst>
                <a:ext uri="{FF2B5EF4-FFF2-40B4-BE49-F238E27FC236}">
                  <a16:creationId xmlns:a16="http://schemas.microsoft.com/office/drawing/2014/main" id="{C1087130-9B35-4B6E-B39A-3FAB37D72433}"/>
                </a:ext>
              </a:extLst>
            </p:cNvPr>
            <p:cNvSpPr/>
            <p:nvPr/>
          </p:nvSpPr>
          <p:spPr>
            <a:xfrm>
              <a:off x="4736591" y="1783714"/>
              <a:ext cx="340995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31">
              <a:extLst>
                <a:ext uri="{FF2B5EF4-FFF2-40B4-BE49-F238E27FC236}">
                  <a16:creationId xmlns:a16="http://schemas.microsoft.com/office/drawing/2014/main" id="{42E469E1-580B-4075-B223-3D3A651DAC36}"/>
                </a:ext>
              </a:extLst>
            </p:cNvPr>
            <p:cNvSpPr/>
            <p:nvPr/>
          </p:nvSpPr>
          <p:spPr>
            <a:xfrm>
              <a:off x="5009388" y="1783714"/>
              <a:ext cx="816863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32">
              <a:extLst>
                <a:ext uri="{FF2B5EF4-FFF2-40B4-BE49-F238E27FC236}">
                  <a16:creationId xmlns:a16="http://schemas.microsoft.com/office/drawing/2014/main" id="{21A64125-9CA1-4227-9256-DA3CB1A0516E}"/>
                </a:ext>
              </a:extLst>
            </p:cNvPr>
            <p:cNvSpPr/>
            <p:nvPr/>
          </p:nvSpPr>
          <p:spPr>
            <a:xfrm>
              <a:off x="5622035" y="1783714"/>
              <a:ext cx="737006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33">
              <a:extLst>
                <a:ext uri="{FF2B5EF4-FFF2-40B4-BE49-F238E27FC236}">
                  <a16:creationId xmlns:a16="http://schemas.microsoft.com/office/drawing/2014/main" id="{128595B1-AFBD-4C0F-980A-25E9A391A42B}"/>
                </a:ext>
              </a:extLst>
            </p:cNvPr>
            <p:cNvSpPr txBox="1"/>
            <p:nvPr/>
          </p:nvSpPr>
          <p:spPr>
            <a:xfrm>
              <a:off x="963574" y="1638427"/>
              <a:ext cx="151130" cy="787400"/>
            </a:xfrm>
            <a:prstGeom prst="rect">
              <a:avLst/>
            </a:prstGeom>
          </p:spPr>
          <p:txBody>
            <a:bodyPr vert="horz" wrap="square" lIns="0" tIns="654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15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2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78" name="object 34">
              <a:extLst>
                <a:ext uri="{FF2B5EF4-FFF2-40B4-BE49-F238E27FC236}">
                  <a16:creationId xmlns:a16="http://schemas.microsoft.com/office/drawing/2014/main" id="{9FCE9542-121D-409B-B604-CF31C7BD766F}"/>
                </a:ext>
              </a:extLst>
            </p:cNvPr>
            <p:cNvSpPr/>
            <p:nvPr/>
          </p:nvSpPr>
          <p:spPr>
            <a:xfrm>
              <a:off x="1262786" y="2164714"/>
              <a:ext cx="612647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5">
              <a:extLst>
                <a:ext uri="{FF2B5EF4-FFF2-40B4-BE49-F238E27FC236}">
                  <a16:creationId xmlns:a16="http://schemas.microsoft.com/office/drawing/2014/main" id="{51DC0FEB-926D-41B1-A0A8-98526268C65E}"/>
                </a:ext>
              </a:extLst>
            </p:cNvPr>
            <p:cNvSpPr/>
            <p:nvPr/>
          </p:nvSpPr>
          <p:spPr>
            <a:xfrm>
              <a:off x="1719960" y="2164714"/>
              <a:ext cx="612648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6">
              <a:extLst>
                <a:ext uri="{FF2B5EF4-FFF2-40B4-BE49-F238E27FC236}">
                  <a16:creationId xmlns:a16="http://schemas.microsoft.com/office/drawing/2014/main" id="{E2A3C9C1-1293-4F97-A5B1-7271ED679DBF}"/>
                </a:ext>
              </a:extLst>
            </p:cNvPr>
            <p:cNvSpPr/>
            <p:nvPr/>
          </p:nvSpPr>
          <p:spPr>
            <a:xfrm>
              <a:off x="2128392" y="2164714"/>
              <a:ext cx="880465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7">
              <a:extLst>
                <a:ext uri="{FF2B5EF4-FFF2-40B4-BE49-F238E27FC236}">
                  <a16:creationId xmlns:a16="http://schemas.microsoft.com/office/drawing/2014/main" id="{8D76DE9C-E865-46F9-828C-3B72999A35E1}"/>
                </a:ext>
              </a:extLst>
            </p:cNvPr>
            <p:cNvSpPr/>
            <p:nvPr/>
          </p:nvSpPr>
          <p:spPr>
            <a:xfrm>
              <a:off x="2883154" y="2164714"/>
              <a:ext cx="265175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8">
              <a:extLst>
                <a:ext uri="{FF2B5EF4-FFF2-40B4-BE49-F238E27FC236}">
                  <a16:creationId xmlns:a16="http://schemas.microsoft.com/office/drawing/2014/main" id="{A3F451A9-86A8-4C36-83C0-54892267DD7D}"/>
                </a:ext>
              </a:extLst>
            </p:cNvPr>
            <p:cNvSpPr/>
            <p:nvPr/>
          </p:nvSpPr>
          <p:spPr>
            <a:xfrm>
              <a:off x="3015742" y="2164714"/>
              <a:ext cx="883043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9">
              <a:extLst>
                <a:ext uri="{FF2B5EF4-FFF2-40B4-BE49-F238E27FC236}">
                  <a16:creationId xmlns:a16="http://schemas.microsoft.com/office/drawing/2014/main" id="{D518C780-B274-4A67-92BC-9FC07C84D522}"/>
                </a:ext>
              </a:extLst>
            </p:cNvPr>
            <p:cNvSpPr/>
            <p:nvPr/>
          </p:nvSpPr>
          <p:spPr>
            <a:xfrm>
              <a:off x="3788409" y="2164714"/>
              <a:ext cx="612648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40">
              <a:extLst>
                <a:ext uri="{FF2B5EF4-FFF2-40B4-BE49-F238E27FC236}">
                  <a16:creationId xmlns:a16="http://schemas.microsoft.com/office/drawing/2014/main" id="{855FA4BB-76E3-450C-8275-4F037730782A}"/>
                </a:ext>
              </a:extLst>
            </p:cNvPr>
            <p:cNvSpPr/>
            <p:nvPr/>
          </p:nvSpPr>
          <p:spPr>
            <a:xfrm>
              <a:off x="4245609" y="2164714"/>
              <a:ext cx="836345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41">
              <a:extLst>
                <a:ext uri="{FF2B5EF4-FFF2-40B4-BE49-F238E27FC236}">
                  <a16:creationId xmlns:a16="http://schemas.microsoft.com/office/drawing/2014/main" id="{C2647D39-8DA4-4E31-86CF-E5E65A5A0526}"/>
                </a:ext>
              </a:extLst>
            </p:cNvPr>
            <p:cNvSpPr/>
            <p:nvPr/>
          </p:nvSpPr>
          <p:spPr>
            <a:xfrm>
              <a:off x="5026152" y="2164714"/>
              <a:ext cx="816863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42">
              <a:extLst>
                <a:ext uri="{FF2B5EF4-FFF2-40B4-BE49-F238E27FC236}">
                  <a16:creationId xmlns:a16="http://schemas.microsoft.com/office/drawing/2014/main" id="{09ACB004-7FB3-4888-BC5A-D888BE1B24AA}"/>
                </a:ext>
              </a:extLst>
            </p:cNvPr>
            <p:cNvSpPr/>
            <p:nvPr/>
          </p:nvSpPr>
          <p:spPr>
            <a:xfrm>
              <a:off x="5638800" y="2164714"/>
              <a:ext cx="224027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43">
              <a:extLst>
                <a:ext uri="{FF2B5EF4-FFF2-40B4-BE49-F238E27FC236}">
                  <a16:creationId xmlns:a16="http://schemas.microsoft.com/office/drawing/2014/main" id="{50DC0309-DC91-4570-AFB5-6CD09E9B0E4E}"/>
                </a:ext>
              </a:extLst>
            </p:cNvPr>
            <p:cNvSpPr/>
            <p:nvPr/>
          </p:nvSpPr>
          <p:spPr>
            <a:xfrm>
              <a:off x="5788152" y="2164714"/>
              <a:ext cx="612648" cy="2621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44">
              <a:extLst>
                <a:ext uri="{FF2B5EF4-FFF2-40B4-BE49-F238E27FC236}">
                  <a16:creationId xmlns:a16="http://schemas.microsoft.com/office/drawing/2014/main" id="{ECF14E3F-ED8E-4B88-8C6C-CEC3D703979E}"/>
                </a:ext>
              </a:extLst>
            </p:cNvPr>
            <p:cNvSpPr/>
            <p:nvPr/>
          </p:nvSpPr>
          <p:spPr>
            <a:xfrm>
              <a:off x="6245352" y="2164714"/>
              <a:ext cx="1021461" cy="26212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51">
              <a:extLst>
                <a:ext uri="{FF2B5EF4-FFF2-40B4-BE49-F238E27FC236}">
                  <a16:creationId xmlns:a16="http://schemas.microsoft.com/office/drawing/2014/main" id="{31F6F991-9449-4655-AAB2-96046F6916D4}"/>
                </a:ext>
              </a:extLst>
            </p:cNvPr>
            <p:cNvSpPr/>
            <p:nvPr/>
          </p:nvSpPr>
          <p:spPr>
            <a:xfrm>
              <a:off x="1883664" y="3357371"/>
              <a:ext cx="2124710" cy="2915920"/>
            </a:xfrm>
            <a:custGeom>
              <a:avLst/>
              <a:gdLst/>
              <a:ahLst/>
              <a:cxnLst/>
              <a:rect l="l" t="t" r="r" b="b"/>
              <a:pathLst>
                <a:path w="2124710" h="2915920">
                  <a:moveTo>
                    <a:pt x="0" y="78739"/>
                  </a:moveTo>
                  <a:lnTo>
                    <a:pt x="6195" y="48113"/>
                  </a:lnTo>
                  <a:lnTo>
                    <a:pt x="23082" y="23082"/>
                  </a:lnTo>
                  <a:lnTo>
                    <a:pt x="48113" y="6195"/>
                  </a:lnTo>
                  <a:lnTo>
                    <a:pt x="78740" y="0"/>
                  </a:lnTo>
                  <a:lnTo>
                    <a:pt x="2045715" y="0"/>
                  </a:lnTo>
                  <a:lnTo>
                    <a:pt x="2076342" y="6195"/>
                  </a:lnTo>
                  <a:lnTo>
                    <a:pt x="2101373" y="23082"/>
                  </a:lnTo>
                  <a:lnTo>
                    <a:pt x="2118260" y="48113"/>
                  </a:lnTo>
                  <a:lnTo>
                    <a:pt x="2124456" y="78739"/>
                  </a:lnTo>
                  <a:lnTo>
                    <a:pt x="2124456" y="2836684"/>
                  </a:lnTo>
                  <a:lnTo>
                    <a:pt x="2118260" y="2867325"/>
                  </a:lnTo>
                  <a:lnTo>
                    <a:pt x="2101373" y="2892350"/>
                  </a:lnTo>
                  <a:lnTo>
                    <a:pt x="2076342" y="2909224"/>
                  </a:lnTo>
                  <a:lnTo>
                    <a:pt x="2045715" y="2915412"/>
                  </a:lnTo>
                  <a:lnTo>
                    <a:pt x="78740" y="2915412"/>
                  </a:lnTo>
                  <a:lnTo>
                    <a:pt x="48113" y="2909224"/>
                  </a:lnTo>
                  <a:lnTo>
                    <a:pt x="23082" y="2892350"/>
                  </a:lnTo>
                  <a:lnTo>
                    <a:pt x="6195" y="2867325"/>
                  </a:lnTo>
                  <a:lnTo>
                    <a:pt x="0" y="2836684"/>
                  </a:lnTo>
                  <a:lnTo>
                    <a:pt x="0" y="78739"/>
                  </a:lnTo>
                  <a:close/>
                </a:path>
              </a:pathLst>
            </a:custGeom>
            <a:ln w="6095">
              <a:solidFill>
                <a:srgbClr val="4471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52">
              <a:extLst>
                <a:ext uri="{FF2B5EF4-FFF2-40B4-BE49-F238E27FC236}">
                  <a16:creationId xmlns:a16="http://schemas.microsoft.com/office/drawing/2014/main" id="{809183DF-EFB4-44D9-A6F9-00CCE69C94EC}"/>
                </a:ext>
              </a:extLst>
            </p:cNvPr>
            <p:cNvSpPr/>
            <p:nvPr/>
          </p:nvSpPr>
          <p:spPr>
            <a:xfrm>
              <a:off x="4980432" y="3285744"/>
              <a:ext cx="4284345" cy="1546860"/>
            </a:xfrm>
            <a:custGeom>
              <a:avLst/>
              <a:gdLst/>
              <a:ahLst/>
              <a:cxnLst/>
              <a:rect l="l" t="t" r="r" b="b"/>
              <a:pathLst>
                <a:path w="4284345" h="1546860">
                  <a:moveTo>
                    <a:pt x="0" y="57276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4226687" y="0"/>
                  </a:lnTo>
                  <a:lnTo>
                    <a:pt x="4248977" y="4502"/>
                  </a:lnTo>
                  <a:lnTo>
                    <a:pt x="4267184" y="16779"/>
                  </a:lnTo>
                  <a:lnTo>
                    <a:pt x="4279461" y="34986"/>
                  </a:lnTo>
                  <a:lnTo>
                    <a:pt x="4283964" y="57276"/>
                  </a:lnTo>
                  <a:lnTo>
                    <a:pt x="4283964" y="1489582"/>
                  </a:lnTo>
                  <a:lnTo>
                    <a:pt x="4279461" y="1511873"/>
                  </a:lnTo>
                  <a:lnTo>
                    <a:pt x="4267184" y="1530080"/>
                  </a:lnTo>
                  <a:lnTo>
                    <a:pt x="4248977" y="1542357"/>
                  </a:lnTo>
                  <a:lnTo>
                    <a:pt x="4226687" y="1546859"/>
                  </a:lnTo>
                  <a:lnTo>
                    <a:pt x="57276" y="1546859"/>
                  </a:lnTo>
                  <a:lnTo>
                    <a:pt x="34986" y="1542357"/>
                  </a:lnTo>
                  <a:lnTo>
                    <a:pt x="16779" y="1530080"/>
                  </a:lnTo>
                  <a:lnTo>
                    <a:pt x="4502" y="1511873"/>
                  </a:lnTo>
                  <a:lnTo>
                    <a:pt x="0" y="1489582"/>
                  </a:lnTo>
                  <a:lnTo>
                    <a:pt x="0" y="57276"/>
                  </a:lnTo>
                  <a:close/>
                </a:path>
              </a:pathLst>
            </a:custGeom>
            <a:ln w="6096">
              <a:solidFill>
                <a:srgbClr val="4471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53">
              <a:extLst>
                <a:ext uri="{FF2B5EF4-FFF2-40B4-BE49-F238E27FC236}">
                  <a16:creationId xmlns:a16="http://schemas.microsoft.com/office/drawing/2014/main" id="{26A65B1B-7477-4C0E-A17A-7C858BC24AD6}"/>
                </a:ext>
              </a:extLst>
            </p:cNvPr>
            <p:cNvSpPr/>
            <p:nvPr/>
          </p:nvSpPr>
          <p:spPr>
            <a:xfrm>
              <a:off x="4980432" y="5012435"/>
              <a:ext cx="4320540" cy="1188720"/>
            </a:xfrm>
            <a:custGeom>
              <a:avLst/>
              <a:gdLst/>
              <a:ahLst/>
              <a:cxnLst/>
              <a:rect l="l" t="t" r="r" b="b"/>
              <a:pathLst>
                <a:path w="4320540" h="1188720">
                  <a:moveTo>
                    <a:pt x="0" y="44068"/>
                  </a:moveTo>
                  <a:lnTo>
                    <a:pt x="3456" y="26896"/>
                  </a:lnTo>
                  <a:lnTo>
                    <a:pt x="12890" y="12890"/>
                  </a:lnTo>
                  <a:lnTo>
                    <a:pt x="26896" y="3456"/>
                  </a:lnTo>
                  <a:lnTo>
                    <a:pt x="44068" y="0"/>
                  </a:lnTo>
                  <a:lnTo>
                    <a:pt x="4276470" y="0"/>
                  </a:lnTo>
                  <a:lnTo>
                    <a:pt x="4293643" y="3456"/>
                  </a:lnTo>
                  <a:lnTo>
                    <a:pt x="4307649" y="12890"/>
                  </a:lnTo>
                  <a:lnTo>
                    <a:pt x="4317083" y="26896"/>
                  </a:lnTo>
                  <a:lnTo>
                    <a:pt x="4320540" y="44068"/>
                  </a:lnTo>
                  <a:lnTo>
                    <a:pt x="4320540" y="1144663"/>
                  </a:lnTo>
                  <a:lnTo>
                    <a:pt x="4317083" y="1161813"/>
                  </a:lnTo>
                  <a:lnTo>
                    <a:pt x="4307649" y="1175816"/>
                  </a:lnTo>
                  <a:lnTo>
                    <a:pt x="4293643" y="1185258"/>
                  </a:lnTo>
                  <a:lnTo>
                    <a:pt x="4276470" y="1188720"/>
                  </a:lnTo>
                  <a:lnTo>
                    <a:pt x="44068" y="1188720"/>
                  </a:lnTo>
                  <a:lnTo>
                    <a:pt x="26896" y="1185258"/>
                  </a:lnTo>
                  <a:lnTo>
                    <a:pt x="12890" y="1175816"/>
                  </a:lnTo>
                  <a:lnTo>
                    <a:pt x="3456" y="1161813"/>
                  </a:lnTo>
                  <a:lnTo>
                    <a:pt x="0" y="1144663"/>
                  </a:lnTo>
                  <a:lnTo>
                    <a:pt x="0" y="44068"/>
                  </a:lnTo>
                  <a:close/>
                </a:path>
              </a:pathLst>
            </a:custGeom>
            <a:ln w="6095">
              <a:solidFill>
                <a:srgbClr val="4471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4">
              <a:extLst>
                <a:ext uri="{FF2B5EF4-FFF2-40B4-BE49-F238E27FC236}">
                  <a16:creationId xmlns:a16="http://schemas.microsoft.com/office/drawing/2014/main" id="{8A1EF7F9-80F1-4845-B4A1-1277C2A8F3FA}"/>
                </a:ext>
              </a:extLst>
            </p:cNvPr>
            <p:cNvSpPr/>
            <p:nvPr/>
          </p:nvSpPr>
          <p:spPr>
            <a:xfrm>
              <a:off x="6489191" y="5442203"/>
              <a:ext cx="1300734" cy="61645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BEC24711-9D9F-4852-B059-00AB6FEB8CF7}"/>
                </a:ext>
              </a:extLst>
            </p:cNvPr>
            <p:cNvSpPr/>
            <p:nvPr/>
          </p:nvSpPr>
          <p:spPr>
            <a:xfrm>
              <a:off x="6564630" y="5517641"/>
              <a:ext cx="1152525" cy="467995"/>
            </a:xfrm>
            <a:custGeom>
              <a:avLst/>
              <a:gdLst/>
              <a:ahLst/>
              <a:cxnLst/>
              <a:rect l="l" t="t" r="r" b="b"/>
              <a:pathLst>
                <a:path w="1152525" h="467995">
                  <a:moveTo>
                    <a:pt x="0" y="467868"/>
                  </a:moveTo>
                  <a:lnTo>
                    <a:pt x="1152144" y="467868"/>
                  </a:lnTo>
                  <a:lnTo>
                    <a:pt x="1152144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56">
              <a:extLst>
                <a:ext uri="{FF2B5EF4-FFF2-40B4-BE49-F238E27FC236}">
                  <a16:creationId xmlns:a16="http://schemas.microsoft.com/office/drawing/2014/main" id="{02596B13-E185-4A3C-BDA9-F968BFC6ACAA}"/>
                </a:ext>
              </a:extLst>
            </p:cNvPr>
            <p:cNvSpPr/>
            <p:nvPr/>
          </p:nvSpPr>
          <p:spPr>
            <a:xfrm>
              <a:off x="6554723" y="5992495"/>
              <a:ext cx="1172210" cy="0"/>
            </a:xfrm>
            <a:custGeom>
              <a:avLst/>
              <a:gdLst/>
              <a:ahLst/>
              <a:cxnLst/>
              <a:rect l="l" t="t" r="r" b="b"/>
              <a:pathLst>
                <a:path w="1172209">
                  <a:moveTo>
                    <a:pt x="0" y="0"/>
                  </a:moveTo>
                  <a:lnTo>
                    <a:pt x="1171955" y="0"/>
                  </a:lnTo>
                </a:path>
              </a:pathLst>
            </a:custGeom>
            <a:ln w="63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57">
              <a:extLst>
                <a:ext uri="{FF2B5EF4-FFF2-40B4-BE49-F238E27FC236}">
                  <a16:creationId xmlns:a16="http://schemas.microsoft.com/office/drawing/2014/main" id="{E1F7E5E3-8421-4BDF-8D55-FCF2D59EF4AF}"/>
                </a:ext>
              </a:extLst>
            </p:cNvPr>
            <p:cNvSpPr/>
            <p:nvPr/>
          </p:nvSpPr>
          <p:spPr>
            <a:xfrm>
              <a:off x="6558026" y="5514340"/>
              <a:ext cx="0" cy="474980"/>
            </a:xfrm>
            <a:custGeom>
              <a:avLst/>
              <a:gdLst/>
              <a:ahLst/>
              <a:cxnLst/>
              <a:rect l="l" t="t" r="r" b="b"/>
              <a:pathLst>
                <a:path h="474979">
                  <a:moveTo>
                    <a:pt x="0" y="0"/>
                  </a:moveTo>
                  <a:lnTo>
                    <a:pt x="0" y="474980"/>
                  </a:lnTo>
                </a:path>
              </a:pathLst>
            </a:custGeom>
            <a:ln w="660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8">
              <a:extLst>
                <a:ext uri="{FF2B5EF4-FFF2-40B4-BE49-F238E27FC236}">
                  <a16:creationId xmlns:a16="http://schemas.microsoft.com/office/drawing/2014/main" id="{F1181819-30A0-45FA-95B3-FD5B8A3D95BC}"/>
                </a:ext>
              </a:extLst>
            </p:cNvPr>
            <p:cNvSpPr/>
            <p:nvPr/>
          </p:nvSpPr>
          <p:spPr>
            <a:xfrm>
              <a:off x="6554723" y="5511165"/>
              <a:ext cx="1172210" cy="0"/>
            </a:xfrm>
            <a:custGeom>
              <a:avLst/>
              <a:gdLst/>
              <a:ahLst/>
              <a:cxnLst/>
              <a:rect l="l" t="t" r="r" b="b"/>
              <a:pathLst>
                <a:path w="1172209">
                  <a:moveTo>
                    <a:pt x="0" y="0"/>
                  </a:moveTo>
                  <a:lnTo>
                    <a:pt x="1171955" y="0"/>
                  </a:lnTo>
                </a:path>
              </a:pathLst>
            </a:custGeom>
            <a:ln w="63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9">
              <a:extLst>
                <a:ext uri="{FF2B5EF4-FFF2-40B4-BE49-F238E27FC236}">
                  <a16:creationId xmlns:a16="http://schemas.microsoft.com/office/drawing/2014/main" id="{57016109-659E-4AEF-A9E1-14B4A91DE9DD}"/>
                </a:ext>
              </a:extLst>
            </p:cNvPr>
            <p:cNvSpPr/>
            <p:nvPr/>
          </p:nvSpPr>
          <p:spPr>
            <a:xfrm>
              <a:off x="7723378" y="5514340"/>
              <a:ext cx="0" cy="474980"/>
            </a:xfrm>
            <a:custGeom>
              <a:avLst/>
              <a:gdLst/>
              <a:ahLst/>
              <a:cxnLst/>
              <a:rect l="l" t="t" r="r" b="b"/>
              <a:pathLst>
                <a:path h="474979">
                  <a:moveTo>
                    <a:pt x="0" y="0"/>
                  </a:moveTo>
                  <a:lnTo>
                    <a:pt x="0" y="474472"/>
                  </a:lnTo>
                </a:path>
              </a:pathLst>
            </a:custGeom>
            <a:ln w="660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60">
              <a:extLst>
                <a:ext uri="{FF2B5EF4-FFF2-40B4-BE49-F238E27FC236}">
                  <a16:creationId xmlns:a16="http://schemas.microsoft.com/office/drawing/2014/main" id="{35AD44CA-DEB8-4EBE-A2DB-191F418325A3}"/>
                </a:ext>
              </a:extLst>
            </p:cNvPr>
            <p:cNvSpPr/>
            <p:nvPr/>
          </p:nvSpPr>
          <p:spPr>
            <a:xfrm>
              <a:off x="6567931" y="5978525"/>
              <a:ext cx="1145540" cy="0"/>
            </a:xfrm>
            <a:custGeom>
              <a:avLst/>
              <a:gdLst/>
              <a:ahLst/>
              <a:cxnLst/>
              <a:rect l="l" t="t" r="r" b="b"/>
              <a:pathLst>
                <a:path w="1145540">
                  <a:moveTo>
                    <a:pt x="0" y="0"/>
                  </a:moveTo>
                  <a:lnTo>
                    <a:pt x="1145540" y="0"/>
                  </a:lnTo>
                </a:path>
              </a:pathLst>
            </a:custGeom>
            <a:ln w="63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61">
              <a:extLst>
                <a:ext uri="{FF2B5EF4-FFF2-40B4-BE49-F238E27FC236}">
                  <a16:creationId xmlns:a16="http://schemas.microsoft.com/office/drawing/2014/main" id="{2D57A4CD-E049-40AB-A6EA-94C12DEAE377}"/>
                </a:ext>
              </a:extLst>
            </p:cNvPr>
            <p:cNvSpPr/>
            <p:nvPr/>
          </p:nvSpPr>
          <p:spPr>
            <a:xfrm>
              <a:off x="6571233" y="5527040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0"/>
                  </a:moveTo>
                  <a:lnTo>
                    <a:pt x="0" y="448310"/>
                  </a:lnTo>
                </a:path>
              </a:pathLst>
            </a:custGeom>
            <a:ln w="660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62">
              <a:extLst>
                <a:ext uri="{FF2B5EF4-FFF2-40B4-BE49-F238E27FC236}">
                  <a16:creationId xmlns:a16="http://schemas.microsoft.com/office/drawing/2014/main" id="{A7079ADF-473D-4CC0-B873-DAF3073EB7AD}"/>
                </a:ext>
              </a:extLst>
            </p:cNvPr>
            <p:cNvSpPr/>
            <p:nvPr/>
          </p:nvSpPr>
          <p:spPr>
            <a:xfrm>
              <a:off x="6567931" y="5523865"/>
              <a:ext cx="1145540" cy="0"/>
            </a:xfrm>
            <a:custGeom>
              <a:avLst/>
              <a:gdLst/>
              <a:ahLst/>
              <a:cxnLst/>
              <a:rect l="l" t="t" r="r" b="b"/>
              <a:pathLst>
                <a:path w="1145540">
                  <a:moveTo>
                    <a:pt x="0" y="0"/>
                  </a:moveTo>
                  <a:lnTo>
                    <a:pt x="1145540" y="0"/>
                  </a:lnTo>
                </a:path>
              </a:pathLst>
            </a:custGeom>
            <a:ln w="63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63">
              <a:extLst>
                <a:ext uri="{FF2B5EF4-FFF2-40B4-BE49-F238E27FC236}">
                  <a16:creationId xmlns:a16="http://schemas.microsoft.com/office/drawing/2014/main" id="{788E1579-E8F2-4153-AC0A-860E9076882F}"/>
                </a:ext>
              </a:extLst>
            </p:cNvPr>
            <p:cNvSpPr/>
            <p:nvPr/>
          </p:nvSpPr>
          <p:spPr>
            <a:xfrm>
              <a:off x="7710169" y="5527547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0"/>
                  </a:moveTo>
                  <a:lnTo>
                    <a:pt x="0" y="448055"/>
                  </a:lnTo>
                </a:path>
              </a:pathLst>
            </a:custGeom>
            <a:ln w="660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64">
              <a:extLst>
                <a:ext uri="{FF2B5EF4-FFF2-40B4-BE49-F238E27FC236}">
                  <a16:creationId xmlns:a16="http://schemas.microsoft.com/office/drawing/2014/main" id="{3472FA61-7949-46D8-A63D-31193D19B48C}"/>
                </a:ext>
              </a:extLst>
            </p:cNvPr>
            <p:cNvSpPr txBox="1"/>
            <p:nvPr/>
          </p:nvSpPr>
          <p:spPr>
            <a:xfrm>
              <a:off x="6798818" y="5634634"/>
              <a:ext cx="63246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모델 </a:t>
              </a:r>
              <a:r>
                <a:rPr sz="1400" dirty="0">
                  <a:latin typeface="맑은 고딕"/>
                  <a:cs typeface="맑은 고딕"/>
                </a:rPr>
                <a:t>:</a:t>
              </a:r>
              <a:r>
                <a:rPr sz="1400" spc="-95" dirty="0">
                  <a:latin typeface="맑은 고딕"/>
                  <a:cs typeface="맑은 고딕"/>
                </a:rPr>
                <a:t> </a:t>
              </a:r>
              <a:r>
                <a:rPr sz="1400" spc="-645" dirty="0">
                  <a:latin typeface="Cambria Math"/>
                  <a:cs typeface="Cambria Math"/>
                </a:rPr>
                <a:t>𝑓</a:t>
              </a:r>
              <a:r>
                <a:rPr sz="2100" spc="-967" baseline="11904" dirty="0">
                  <a:latin typeface="Cambria Math"/>
                  <a:cs typeface="Cambria Math"/>
                </a:rPr>
                <a:t>መ</a:t>
              </a:r>
              <a:endParaRPr sz="2100" baseline="11904">
                <a:latin typeface="Cambria Math"/>
                <a:cs typeface="Cambria Math"/>
              </a:endParaRPr>
            </a:p>
          </p:txBody>
        </p:sp>
        <p:sp>
          <p:nvSpPr>
            <p:cNvPr id="103" name="object 65">
              <a:extLst>
                <a:ext uri="{FF2B5EF4-FFF2-40B4-BE49-F238E27FC236}">
                  <a16:creationId xmlns:a16="http://schemas.microsoft.com/office/drawing/2014/main" id="{0017D9B4-2081-4E50-970E-7CF5862BDA4B}"/>
                </a:ext>
              </a:extLst>
            </p:cNvPr>
            <p:cNvSpPr txBox="1"/>
            <p:nvPr/>
          </p:nvSpPr>
          <p:spPr>
            <a:xfrm>
              <a:off x="7390130" y="5719978"/>
              <a:ext cx="95250" cy="1809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"/>
                </a:spcBef>
              </a:pPr>
              <a:r>
                <a:rPr sz="1000" spc="145" dirty="0">
                  <a:latin typeface="Cambria Math"/>
                  <a:cs typeface="Cambria Math"/>
                </a:rPr>
                <a:t>𝜃</a:t>
              </a:r>
              <a:endParaRPr sz="1000">
                <a:latin typeface="Cambria Math"/>
                <a:cs typeface="Cambria Math"/>
              </a:endParaRPr>
            </a:p>
          </p:txBody>
        </p:sp>
        <p:sp>
          <p:nvSpPr>
            <p:cNvPr id="144" name="object 66">
              <a:extLst>
                <a:ext uri="{FF2B5EF4-FFF2-40B4-BE49-F238E27FC236}">
                  <a16:creationId xmlns:a16="http://schemas.microsoft.com/office/drawing/2014/main" id="{C40137B7-DF9F-461F-8ED5-CFCA07A62ACA}"/>
                </a:ext>
              </a:extLst>
            </p:cNvPr>
            <p:cNvSpPr/>
            <p:nvPr/>
          </p:nvSpPr>
          <p:spPr>
            <a:xfrm>
              <a:off x="2209038" y="4941570"/>
              <a:ext cx="1546860" cy="612775"/>
            </a:xfrm>
            <a:custGeom>
              <a:avLst/>
              <a:gdLst/>
              <a:ahLst/>
              <a:cxnLst/>
              <a:rect l="l" t="t" r="r" b="b"/>
              <a:pathLst>
                <a:path w="1546860" h="612775">
                  <a:moveTo>
                    <a:pt x="1307973" y="0"/>
                  </a:moveTo>
                  <a:lnTo>
                    <a:pt x="238887" y="0"/>
                  </a:lnTo>
                  <a:lnTo>
                    <a:pt x="190737" y="4852"/>
                  </a:lnTo>
                  <a:lnTo>
                    <a:pt x="145893" y="18770"/>
                  </a:lnTo>
                  <a:lnTo>
                    <a:pt x="105314" y="40793"/>
                  </a:lnTo>
                  <a:lnTo>
                    <a:pt x="69961" y="69961"/>
                  </a:lnTo>
                  <a:lnTo>
                    <a:pt x="40793" y="105314"/>
                  </a:lnTo>
                  <a:lnTo>
                    <a:pt x="18770" y="145893"/>
                  </a:lnTo>
                  <a:lnTo>
                    <a:pt x="4852" y="190737"/>
                  </a:lnTo>
                  <a:lnTo>
                    <a:pt x="0" y="238886"/>
                  </a:lnTo>
                  <a:lnTo>
                    <a:pt x="0" y="373760"/>
                  </a:lnTo>
                  <a:lnTo>
                    <a:pt x="4852" y="421910"/>
                  </a:lnTo>
                  <a:lnTo>
                    <a:pt x="18770" y="466754"/>
                  </a:lnTo>
                  <a:lnTo>
                    <a:pt x="40793" y="507333"/>
                  </a:lnTo>
                  <a:lnTo>
                    <a:pt x="69961" y="542686"/>
                  </a:lnTo>
                  <a:lnTo>
                    <a:pt x="105314" y="571854"/>
                  </a:lnTo>
                  <a:lnTo>
                    <a:pt x="145893" y="593877"/>
                  </a:lnTo>
                  <a:lnTo>
                    <a:pt x="190737" y="607795"/>
                  </a:lnTo>
                  <a:lnTo>
                    <a:pt x="238887" y="612647"/>
                  </a:lnTo>
                  <a:lnTo>
                    <a:pt x="1307973" y="612647"/>
                  </a:lnTo>
                  <a:lnTo>
                    <a:pt x="1356122" y="607795"/>
                  </a:lnTo>
                  <a:lnTo>
                    <a:pt x="1400966" y="593877"/>
                  </a:lnTo>
                  <a:lnTo>
                    <a:pt x="1441545" y="571854"/>
                  </a:lnTo>
                  <a:lnTo>
                    <a:pt x="1476898" y="542686"/>
                  </a:lnTo>
                  <a:lnTo>
                    <a:pt x="1506066" y="507333"/>
                  </a:lnTo>
                  <a:lnTo>
                    <a:pt x="1528089" y="466754"/>
                  </a:lnTo>
                  <a:lnTo>
                    <a:pt x="1542007" y="421910"/>
                  </a:lnTo>
                  <a:lnTo>
                    <a:pt x="1546860" y="373760"/>
                  </a:lnTo>
                  <a:lnTo>
                    <a:pt x="1546860" y="238886"/>
                  </a:lnTo>
                  <a:lnTo>
                    <a:pt x="1542007" y="190737"/>
                  </a:lnTo>
                  <a:lnTo>
                    <a:pt x="1528089" y="145893"/>
                  </a:lnTo>
                  <a:lnTo>
                    <a:pt x="1506066" y="105314"/>
                  </a:lnTo>
                  <a:lnTo>
                    <a:pt x="1476898" y="69961"/>
                  </a:lnTo>
                  <a:lnTo>
                    <a:pt x="1441545" y="40793"/>
                  </a:lnTo>
                  <a:lnTo>
                    <a:pt x="1400966" y="18770"/>
                  </a:lnTo>
                  <a:lnTo>
                    <a:pt x="1356122" y="4852"/>
                  </a:lnTo>
                  <a:lnTo>
                    <a:pt x="130797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67">
              <a:extLst>
                <a:ext uri="{FF2B5EF4-FFF2-40B4-BE49-F238E27FC236}">
                  <a16:creationId xmlns:a16="http://schemas.microsoft.com/office/drawing/2014/main" id="{8358B5A9-C9EE-4674-90EE-6913A303253F}"/>
                </a:ext>
              </a:extLst>
            </p:cNvPr>
            <p:cNvSpPr/>
            <p:nvPr/>
          </p:nvSpPr>
          <p:spPr>
            <a:xfrm>
              <a:off x="2199132" y="4931664"/>
              <a:ext cx="1567180" cy="632460"/>
            </a:xfrm>
            <a:custGeom>
              <a:avLst/>
              <a:gdLst/>
              <a:ahLst/>
              <a:cxnLst/>
              <a:rect l="l" t="t" r="r" b="b"/>
              <a:pathLst>
                <a:path w="1567179" h="632460">
                  <a:moveTo>
                    <a:pt x="1343406" y="1270"/>
                  </a:moveTo>
                  <a:lnTo>
                    <a:pt x="223266" y="1270"/>
                  </a:lnTo>
                  <a:lnTo>
                    <a:pt x="210947" y="3810"/>
                  </a:lnTo>
                  <a:lnTo>
                    <a:pt x="198500" y="5080"/>
                  </a:lnTo>
                  <a:lnTo>
                    <a:pt x="152019" y="20320"/>
                  </a:lnTo>
                  <a:lnTo>
                    <a:pt x="109728" y="43180"/>
                  </a:lnTo>
                  <a:lnTo>
                    <a:pt x="72898" y="73660"/>
                  </a:lnTo>
                  <a:lnTo>
                    <a:pt x="42418" y="110490"/>
                  </a:lnTo>
                  <a:lnTo>
                    <a:pt x="19557" y="152400"/>
                  </a:lnTo>
                  <a:lnTo>
                    <a:pt x="5080" y="199390"/>
                  </a:lnTo>
                  <a:lnTo>
                    <a:pt x="0" y="248920"/>
                  </a:lnTo>
                  <a:lnTo>
                    <a:pt x="0" y="384810"/>
                  </a:lnTo>
                  <a:lnTo>
                    <a:pt x="5080" y="434340"/>
                  </a:lnTo>
                  <a:lnTo>
                    <a:pt x="19557" y="481330"/>
                  </a:lnTo>
                  <a:lnTo>
                    <a:pt x="42418" y="523240"/>
                  </a:lnTo>
                  <a:lnTo>
                    <a:pt x="72898" y="560070"/>
                  </a:lnTo>
                  <a:lnTo>
                    <a:pt x="109728" y="590550"/>
                  </a:lnTo>
                  <a:lnTo>
                    <a:pt x="152019" y="613410"/>
                  </a:lnTo>
                  <a:lnTo>
                    <a:pt x="210947" y="629920"/>
                  </a:lnTo>
                  <a:lnTo>
                    <a:pt x="235966" y="632460"/>
                  </a:lnTo>
                  <a:lnTo>
                    <a:pt x="1330706" y="632460"/>
                  </a:lnTo>
                  <a:lnTo>
                    <a:pt x="1355852" y="629920"/>
                  </a:lnTo>
                  <a:lnTo>
                    <a:pt x="1374108" y="626110"/>
                  </a:lnTo>
                  <a:lnTo>
                    <a:pt x="236347" y="626110"/>
                  </a:lnTo>
                  <a:lnTo>
                    <a:pt x="211962" y="623570"/>
                  </a:lnTo>
                  <a:lnTo>
                    <a:pt x="154559" y="607060"/>
                  </a:lnTo>
                  <a:lnTo>
                    <a:pt x="113411" y="585470"/>
                  </a:lnTo>
                  <a:lnTo>
                    <a:pt x="77597" y="554990"/>
                  </a:lnTo>
                  <a:lnTo>
                    <a:pt x="47879" y="519430"/>
                  </a:lnTo>
                  <a:lnTo>
                    <a:pt x="25654" y="478790"/>
                  </a:lnTo>
                  <a:lnTo>
                    <a:pt x="11556" y="433070"/>
                  </a:lnTo>
                  <a:lnTo>
                    <a:pt x="6604" y="384810"/>
                  </a:lnTo>
                  <a:lnTo>
                    <a:pt x="6604" y="248920"/>
                  </a:lnTo>
                  <a:lnTo>
                    <a:pt x="11556" y="200660"/>
                  </a:lnTo>
                  <a:lnTo>
                    <a:pt x="25654" y="154940"/>
                  </a:lnTo>
                  <a:lnTo>
                    <a:pt x="47879" y="114300"/>
                  </a:lnTo>
                  <a:lnTo>
                    <a:pt x="77597" y="78740"/>
                  </a:lnTo>
                  <a:lnTo>
                    <a:pt x="113411" y="48260"/>
                  </a:lnTo>
                  <a:lnTo>
                    <a:pt x="154559" y="26670"/>
                  </a:lnTo>
                  <a:lnTo>
                    <a:pt x="211962" y="10160"/>
                  </a:lnTo>
                  <a:lnTo>
                    <a:pt x="236347" y="7620"/>
                  </a:lnTo>
                  <a:lnTo>
                    <a:pt x="1377670" y="7620"/>
                  </a:lnTo>
                  <a:lnTo>
                    <a:pt x="1368170" y="5080"/>
                  </a:lnTo>
                  <a:lnTo>
                    <a:pt x="1355852" y="3810"/>
                  </a:lnTo>
                  <a:lnTo>
                    <a:pt x="1343406" y="1270"/>
                  </a:lnTo>
                  <a:close/>
                </a:path>
                <a:path w="1567179" h="632460">
                  <a:moveTo>
                    <a:pt x="1377670" y="7620"/>
                  </a:moveTo>
                  <a:lnTo>
                    <a:pt x="1330452" y="7620"/>
                  </a:lnTo>
                  <a:lnTo>
                    <a:pt x="1354835" y="10160"/>
                  </a:lnTo>
                  <a:lnTo>
                    <a:pt x="1390015" y="17780"/>
                  </a:lnTo>
                  <a:lnTo>
                    <a:pt x="1433321" y="36830"/>
                  </a:lnTo>
                  <a:lnTo>
                    <a:pt x="1472057" y="62230"/>
                  </a:lnTo>
                  <a:lnTo>
                    <a:pt x="1504822" y="95250"/>
                  </a:lnTo>
                  <a:lnTo>
                    <a:pt x="1530858" y="133350"/>
                  </a:lnTo>
                  <a:lnTo>
                    <a:pt x="1549145" y="177800"/>
                  </a:lnTo>
                  <a:lnTo>
                    <a:pt x="1558797" y="224790"/>
                  </a:lnTo>
                  <a:lnTo>
                    <a:pt x="1560068" y="248920"/>
                  </a:lnTo>
                  <a:lnTo>
                    <a:pt x="1560068" y="384810"/>
                  </a:lnTo>
                  <a:lnTo>
                    <a:pt x="1555115" y="433070"/>
                  </a:lnTo>
                  <a:lnTo>
                    <a:pt x="1541018" y="478790"/>
                  </a:lnTo>
                  <a:lnTo>
                    <a:pt x="1518793" y="519430"/>
                  </a:lnTo>
                  <a:lnTo>
                    <a:pt x="1489202" y="554990"/>
                  </a:lnTo>
                  <a:lnTo>
                    <a:pt x="1453388" y="585470"/>
                  </a:lnTo>
                  <a:lnTo>
                    <a:pt x="1412240" y="607060"/>
                  </a:lnTo>
                  <a:lnTo>
                    <a:pt x="1354835" y="623570"/>
                  </a:lnTo>
                  <a:lnTo>
                    <a:pt x="1330452" y="626110"/>
                  </a:lnTo>
                  <a:lnTo>
                    <a:pt x="1374108" y="626110"/>
                  </a:lnTo>
                  <a:lnTo>
                    <a:pt x="1414780" y="613410"/>
                  </a:lnTo>
                  <a:lnTo>
                    <a:pt x="1457070" y="590550"/>
                  </a:lnTo>
                  <a:lnTo>
                    <a:pt x="1493901" y="560070"/>
                  </a:lnTo>
                  <a:lnTo>
                    <a:pt x="1524254" y="523240"/>
                  </a:lnTo>
                  <a:lnTo>
                    <a:pt x="1547114" y="481330"/>
                  </a:lnTo>
                  <a:lnTo>
                    <a:pt x="1561592" y="434340"/>
                  </a:lnTo>
                  <a:lnTo>
                    <a:pt x="1566671" y="384810"/>
                  </a:lnTo>
                  <a:lnTo>
                    <a:pt x="1566671" y="248920"/>
                  </a:lnTo>
                  <a:lnTo>
                    <a:pt x="1561592" y="199390"/>
                  </a:lnTo>
                  <a:lnTo>
                    <a:pt x="1547114" y="152400"/>
                  </a:lnTo>
                  <a:lnTo>
                    <a:pt x="1524254" y="110490"/>
                  </a:lnTo>
                  <a:lnTo>
                    <a:pt x="1493901" y="73660"/>
                  </a:lnTo>
                  <a:lnTo>
                    <a:pt x="1457070" y="43180"/>
                  </a:lnTo>
                  <a:lnTo>
                    <a:pt x="1414780" y="20320"/>
                  </a:lnTo>
                  <a:lnTo>
                    <a:pt x="1391920" y="11430"/>
                  </a:lnTo>
                  <a:lnTo>
                    <a:pt x="1377670" y="7620"/>
                  </a:lnTo>
                  <a:close/>
                </a:path>
                <a:path w="1567179" h="632460">
                  <a:moveTo>
                    <a:pt x="1330070" y="13970"/>
                  </a:moveTo>
                  <a:lnTo>
                    <a:pt x="236728" y="13970"/>
                  </a:lnTo>
                  <a:lnTo>
                    <a:pt x="212851" y="16510"/>
                  </a:lnTo>
                  <a:lnTo>
                    <a:pt x="157099" y="31750"/>
                  </a:lnTo>
                  <a:lnTo>
                    <a:pt x="117093" y="54610"/>
                  </a:lnTo>
                  <a:lnTo>
                    <a:pt x="82295" y="82550"/>
                  </a:lnTo>
                  <a:lnTo>
                    <a:pt x="53467" y="118110"/>
                  </a:lnTo>
                  <a:lnTo>
                    <a:pt x="31750" y="157480"/>
                  </a:lnTo>
                  <a:lnTo>
                    <a:pt x="18034" y="201930"/>
                  </a:lnTo>
                  <a:lnTo>
                    <a:pt x="13207" y="248920"/>
                  </a:lnTo>
                  <a:lnTo>
                    <a:pt x="13207" y="384810"/>
                  </a:lnTo>
                  <a:lnTo>
                    <a:pt x="18034" y="431800"/>
                  </a:lnTo>
                  <a:lnTo>
                    <a:pt x="31750" y="476250"/>
                  </a:lnTo>
                  <a:lnTo>
                    <a:pt x="53467" y="515620"/>
                  </a:lnTo>
                  <a:lnTo>
                    <a:pt x="82295" y="551180"/>
                  </a:lnTo>
                  <a:lnTo>
                    <a:pt x="117093" y="579120"/>
                  </a:lnTo>
                  <a:lnTo>
                    <a:pt x="157099" y="600710"/>
                  </a:lnTo>
                  <a:lnTo>
                    <a:pt x="212851" y="617220"/>
                  </a:lnTo>
                  <a:lnTo>
                    <a:pt x="236728" y="619760"/>
                  </a:lnTo>
                  <a:lnTo>
                    <a:pt x="1330070" y="619760"/>
                  </a:lnTo>
                  <a:lnTo>
                    <a:pt x="1353820" y="617220"/>
                  </a:lnTo>
                  <a:lnTo>
                    <a:pt x="1371028" y="613410"/>
                  </a:lnTo>
                  <a:lnTo>
                    <a:pt x="236981" y="613410"/>
                  </a:lnTo>
                  <a:lnTo>
                    <a:pt x="213868" y="610870"/>
                  </a:lnTo>
                  <a:lnTo>
                    <a:pt x="159638" y="595630"/>
                  </a:lnTo>
                  <a:lnTo>
                    <a:pt x="120776" y="574040"/>
                  </a:lnTo>
                  <a:lnTo>
                    <a:pt x="86868" y="546100"/>
                  </a:lnTo>
                  <a:lnTo>
                    <a:pt x="58928" y="511810"/>
                  </a:lnTo>
                  <a:lnTo>
                    <a:pt x="37845" y="473710"/>
                  </a:lnTo>
                  <a:lnTo>
                    <a:pt x="24511" y="430530"/>
                  </a:lnTo>
                  <a:lnTo>
                    <a:pt x="19812" y="384810"/>
                  </a:lnTo>
                  <a:lnTo>
                    <a:pt x="19812" y="248920"/>
                  </a:lnTo>
                  <a:lnTo>
                    <a:pt x="24511" y="203200"/>
                  </a:lnTo>
                  <a:lnTo>
                    <a:pt x="37845" y="160020"/>
                  </a:lnTo>
                  <a:lnTo>
                    <a:pt x="58928" y="121920"/>
                  </a:lnTo>
                  <a:lnTo>
                    <a:pt x="86868" y="87630"/>
                  </a:lnTo>
                  <a:lnTo>
                    <a:pt x="120776" y="59690"/>
                  </a:lnTo>
                  <a:lnTo>
                    <a:pt x="159638" y="38100"/>
                  </a:lnTo>
                  <a:lnTo>
                    <a:pt x="213868" y="22860"/>
                  </a:lnTo>
                  <a:lnTo>
                    <a:pt x="236981" y="20320"/>
                  </a:lnTo>
                  <a:lnTo>
                    <a:pt x="1371060" y="20320"/>
                  </a:lnTo>
                  <a:lnTo>
                    <a:pt x="1353820" y="16510"/>
                  </a:lnTo>
                  <a:lnTo>
                    <a:pt x="1330070" y="13970"/>
                  </a:lnTo>
                  <a:close/>
                </a:path>
                <a:path w="1567179" h="632460">
                  <a:moveTo>
                    <a:pt x="1371060" y="20320"/>
                  </a:moveTo>
                  <a:lnTo>
                    <a:pt x="1329817" y="20320"/>
                  </a:lnTo>
                  <a:lnTo>
                    <a:pt x="1352804" y="22860"/>
                  </a:lnTo>
                  <a:lnTo>
                    <a:pt x="1386078" y="30480"/>
                  </a:lnTo>
                  <a:lnTo>
                    <a:pt x="1427098" y="48260"/>
                  </a:lnTo>
                  <a:lnTo>
                    <a:pt x="1463547" y="72390"/>
                  </a:lnTo>
                  <a:lnTo>
                    <a:pt x="1494663" y="104140"/>
                  </a:lnTo>
                  <a:lnTo>
                    <a:pt x="1519173" y="139700"/>
                  </a:lnTo>
                  <a:lnTo>
                    <a:pt x="1536572" y="181610"/>
                  </a:lnTo>
                  <a:lnTo>
                    <a:pt x="1545717" y="226060"/>
                  </a:lnTo>
                  <a:lnTo>
                    <a:pt x="1546859" y="248920"/>
                  </a:lnTo>
                  <a:lnTo>
                    <a:pt x="1546859" y="384810"/>
                  </a:lnTo>
                  <a:lnTo>
                    <a:pt x="1542160" y="430530"/>
                  </a:lnTo>
                  <a:lnTo>
                    <a:pt x="1528826" y="473710"/>
                  </a:lnTo>
                  <a:lnTo>
                    <a:pt x="1507744" y="511810"/>
                  </a:lnTo>
                  <a:lnTo>
                    <a:pt x="1479804" y="546100"/>
                  </a:lnTo>
                  <a:lnTo>
                    <a:pt x="1446021" y="574040"/>
                  </a:lnTo>
                  <a:lnTo>
                    <a:pt x="1407033" y="595630"/>
                  </a:lnTo>
                  <a:lnTo>
                    <a:pt x="1352804" y="610870"/>
                  </a:lnTo>
                  <a:lnTo>
                    <a:pt x="1329817" y="613410"/>
                  </a:lnTo>
                  <a:lnTo>
                    <a:pt x="1371028" y="613410"/>
                  </a:lnTo>
                  <a:lnTo>
                    <a:pt x="1409700" y="600710"/>
                  </a:lnTo>
                  <a:lnTo>
                    <a:pt x="1449705" y="579120"/>
                  </a:lnTo>
                  <a:lnTo>
                    <a:pt x="1484503" y="551180"/>
                  </a:lnTo>
                  <a:lnTo>
                    <a:pt x="1513205" y="515620"/>
                  </a:lnTo>
                  <a:lnTo>
                    <a:pt x="1534921" y="476250"/>
                  </a:lnTo>
                  <a:lnTo>
                    <a:pt x="1548638" y="431800"/>
                  </a:lnTo>
                  <a:lnTo>
                    <a:pt x="1553464" y="384810"/>
                  </a:lnTo>
                  <a:lnTo>
                    <a:pt x="1553464" y="248920"/>
                  </a:lnTo>
                  <a:lnTo>
                    <a:pt x="1548638" y="201930"/>
                  </a:lnTo>
                  <a:lnTo>
                    <a:pt x="1534921" y="157480"/>
                  </a:lnTo>
                  <a:lnTo>
                    <a:pt x="1513205" y="118110"/>
                  </a:lnTo>
                  <a:lnTo>
                    <a:pt x="1484503" y="82550"/>
                  </a:lnTo>
                  <a:lnTo>
                    <a:pt x="1449705" y="54610"/>
                  </a:lnTo>
                  <a:lnTo>
                    <a:pt x="1409700" y="31750"/>
                  </a:lnTo>
                  <a:lnTo>
                    <a:pt x="1388109" y="24130"/>
                  </a:lnTo>
                  <a:lnTo>
                    <a:pt x="1371060" y="20320"/>
                  </a:lnTo>
                  <a:close/>
                </a:path>
                <a:path w="1567179" h="632460">
                  <a:moveTo>
                    <a:pt x="1318133" y="0"/>
                  </a:moveTo>
                  <a:lnTo>
                    <a:pt x="248666" y="0"/>
                  </a:lnTo>
                  <a:lnTo>
                    <a:pt x="235966" y="1270"/>
                  </a:lnTo>
                  <a:lnTo>
                    <a:pt x="1330706" y="1270"/>
                  </a:lnTo>
                  <a:lnTo>
                    <a:pt x="13181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68">
              <a:extLst>
                <a:ext uri="{FF2B5EF4-FFF2-40B4-BE49-F238E27FC236}">
                  <a16:creationId xmlns:a16="http://schemas.microsoft.com/office/drawing/2014/main" id="{8F9948A7-E4B8-4C85-8EF2-8EA0458BDFCE}"/>
                </a:ext>
              </a:extLst>
            </p:cNvPr>
            <p:cNvSpPr txBox="1"/>
            <p:nvPr/>
          </p:nvSpPr>
          <p:spPr>
            <a:xfrm>
              <a:off x="2305050" y="5042154"/>
              <a:ext cx="135318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머신러닝 기법</a:t>
              </a:r>
              <a:r>
                <a:rPr sz="1200" spc="-85" dirty="0">
                  <a:latin typeface="맑은 고딕"/>
                  <a:cs typeface="맑은 고딕"/>
                </a:rPr>
                <a:t> </a:t>
              </a:r>
              <a:r>
                <a:rPr sz="1200" dirty="0">
                  <a:latin typeface="맑은 고딕"/>
                  <a:cs typeface="맑은 고딕"/>
                </a:rPr>
                <a:t>적용</a:t>
              </a:r>
              <a:endParaRPr sz="1200">
                <a:latin typeface="맑은 고딕"/>
                <a:cs typeface="맑은 고딕"/>
              </a:endParaRPr>
            </a:p>
            <a:p>
              <a:pPr marL="635" algn="ctr">
                <a:lnSpc>
                  <a:spcPct val="100000"/>
                </a:lnSpc>
              </a:pPr>
              <a:r>
                <a:rPr sz="1200" spc="-5" dirty="0">
                  <a:latin typeface="맑은 고딕"/>
                  <a:cs typeface="맑은 고딕"/>
                </a:rPr>
                <a:t>(학습 </a:t>
              </a:r>
              <a:r>
                <a:rPr sz="1200" dirty="0">
                  <a:latin typeface="맑은 고딕"/>
                  <a:cs typeface="맑은 고딕"/>
                </a:rPr>
                <a:t>&amp;</a:t>
              </a:r>
              <a:r>
                <a:rPr sz="1200" spc="-20" dirty="0">
                  <a:latin typeface="맑은 고딕"/>
                  <a:cs typeface="맑은 고딕"/>
                </a:rPr>
                <a:t> </a:t>
              </a:r>
              <a:r>
                <a:rPr sz="1200" dirty="0">
                  <a:latin typeface="맑은 고딕"/>
                  <a:cs typeface="맑은 고딕"/>
                </a:rPr>
                <a:t>적용)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47" name="object 69">
              <a:extLst>
                <a:ext uri="{FF2B5EF4-FFF2-40B4-BE49-F238E27FC236}">
                  <a16:creationId xmlns:a16="http://schemas.microsoft.com/office/drawing/2014/main" id="{9607330A-DAB5-48C1-8AF1-1BCD7C29FD19}"/>
                </a:ext>
              </a:extLst>
            </p:cNvPr>
            <p:cNvSpPr/>
            <p:nvPr/>
          </p:nvSpPr>
          <p:spPr>
            <a:xfrm>
              <a:off x="2925191" y="4472940"/>
              <a:ext cx="78105" cy="432434"/>
            </a:xfrm>
            <a:custGeom>
              <a:avLst/>
              <a:gdLst/>
              <a:ahLst/>
              <a:cxnLst/>
              <a:rect l="l" t="t" r="r" b="b"/>
              <a:pathLst>
                <a:path w="78105" h="432435">
                  <a:moveTo>
                    <a:pt x="6857" y="362077"/>
                  </a:moveTo>
                  <a:lnTo>
                    <a:pt x="3809" y="363982"/>
                  </a:lnTo>
                  <a:lnTo>
                    <a:pt x="888" y="365760"/>
                  </a:lnTo>
                  <a:lnTo>
                    <a:pt x="0" y="369697"/>
                  </a:lnTo>
                  <a:lnTo>
                    <a:pt x="1904" y="372618"/>
                  </a:lnTo>
                  <a:lnTo>
                    <a:pt x="38988" y="432054"/>
                  </a:lnTo>
                  <a:lnTo>
                    <a:pt x="46437" y="420116"/>
                  </a:lnTo>
                  <a:lnTo>
                    <a:pt x="32638" y="420116"/>
                  </a:lnTo>
                  <a:lnTo>
                    <a:pt x="32638" y="397992"/>
                  </a:lnTo>
                  <a:lnTo>
                    <a:pt x="12495" y="365760"/>
                  </a:lnTo>
                  <a:lnTo>
                    <a:pt x="10794" y="362966"/>
                  </a:lnTo>
                  <a:lnTo>
                    <a:pt x="6857" y="362077"/>
                  </a:lnTo>
                  <a:close/>
                </a:path>
                <a:path w="78105" h="432435">
                  <a:moveTo>
                    <a:pt x="32638" y="397992"/>
                  </a:moveTo>
                  <a:lnTo>
                    <a:pt x="32638" y="420116"/>
                  </a:lnTo>
                  <a:lnTo>
                    <a:pt x="45338" y="420116"/>
                  </a:lnTo>
                  <a:lnTo>
                    <a:pt x="45338" y="416687"/>
                  </a:lnTo>
                  <a:lnTo>
                    <a:pt x="33654" y="416687"/>
                  </a:lnTo>
                  <a:lnTo>
                    <a:pt x="38988" y="408152"/>
                  </a:lnTo>
                  <a:lnTo>
                    <a:pt x="32638" y="397992"/>
                  </a:lnTo>
                  <a:close/>
                </a:path>
                <a:path w="78105" h="432435">
                  <a:moveTo>
                    <a:pt x="71119" y="362077"/>
                  </a:moveTo>
                  <a:lnTo>
                    <a:pt x="67182" y="362966"/>
                  </a:lnTo>
                  <a:lnTo>
                    <a:pt x="65404" y="365887"/>
                  </a:lnTo>
                  <a:lnTo>
                    <a:pt x="45338" y="397992"/>
                  </a:lnTo>
                  <a:lnTo>
                    <a:pt x="45338" y="420116"/>
                  </a:lnTo>
                  <a:lnTo>
                    <a:pt x="46437" y="420116"/>
                  </a:lnTo>
                  <a:lnTo>
                    <a:pt x="76072" y="372618"/>
                  </a:lnTo>
                  <a:lnTo>
                    <a:pt x="77977" y="369697"/>
                  </a:lnTo>
                  <a:lnTo>
                    <a:pt x="77088" y="365760"/>
                  </a:lnTo>
                  <a:lnTo>
                    <a:pt x="74167" y="363982"/>
                  </a:lnTo>
                  <a:lnTo>
                    <a:pt x="71119" y="362077"/>
                  </a:lnTo>
                  <a:close/>
                </a:path>
                <a:path w="78105" h="432435">
                  <a:moveTo>
                    <a:pt x="38988" y="408152"/>
                  </a:moveTo>
                  <a:lnTo>
                    <a:pt x="33654" y="416687"/>
                  </a:lnTo>
                  <a:lnTo>
                    <a:pt x="44322" y="416687"/>
                  </a:lnTo>
                  <a:lnTo>
                    <a:pt x="38988" y="408152"/>
                  </a:lnTo>
                  <a:close/>
                </a:path>
                <a:path w="78105" h="432435">
                  <a:moveTo>
                    <a:pt x="45338" y="397992"/>
                  </a:moveTo>
                  <a:lnTo>
                    <a:pt x="38988" y="408152"/>
                  </a:lnTo>
                  <a:lnTo>
                    <a:pt x="44322" y="416687"/>
                  </a:lnTo>
                  <a:lnTo>
                    <a:pt x="45338" y="416687"/>
                  </a:lnTo>
                  <a:lnTo>
                    <a:pt x="45338" y="397992"/>
                  </a:lnTo>
                  <a:close/>
                </a:path>
                <a:path w="78105" h="432435">
                  <a:moveTo>
                    <a:pt x="45338" y="0"/>
                  </a:moveTo>
                  <a:lnTo>
                    <a:pt x="32638" y="0"/>
                  </a:lnTo>
                  <a:lnTo>
                    <a:pt x="32638" y="397992"/>
                  </a:lnTo>
                  <a:lnTo>
                    <a:pt x="38988" y="408152"/>
                  </a:lnTo>
                  <a:lnTo>
                    <a:pt x="45338" y="397992"/>
                  </a:lnTo>
                  <a:lnTo>
                    <a:pt x="45338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70">
              <a:extLst>
                <a:ext uri="{FF2B5EF4-FFF2-40B4-BE49-F238E27FC236}">
                  <a16:creationId xmlns:a16="http://schemas.microsoft.com/office/drawing/2014/main" id="{F71A3593-EABB-4E3E-939D-EE0211D91130}"/>
                </a:ext>
              </a:extLst>
            </p:cNvPr>
            <p:cNvSpPr txBox="1"/>
            <p:nvPr/>
          </p:nvSpPr>
          <p:spPr>
            <a:xfrm>
              <a:off x="5099050" y="3326638"/>
              <a:ext cx="800100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모델</a:t>
              </a:r>
              <a:r>
                <a:rPr sz="1400" b="1" spc="-85" dirty="0">
                  <a:solidFill>
                    <a:srgbClr val="0000FF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학습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49" name="object 71">
              <a:extLst>
                <a:ext uri="{FF2B5EF4-FFF2-40B4-BE49-F238E27FC236}">
                  <a16:creationId xmlns:a16="http://schemas.microsoft.com/office/drawing/2014/main" id="{9EBF98ED-6808-43C0-8158-7D69F5097BA6}"/>
                </a:ext>
              </a:extLst>
            </p:cNvPr>
            <p:cNvSpPr/>
            <p:nvPr/>
          </p:nvSpPr>
          <p:spPr>
            <a:xfrm>
              <a:off x="2925191" y="5553455"/>
              <a:ext cx="78105" cy="324485"/>
            </a:xfrm>
            <a:custGeom>
              <a:avLst/>
              <a:gdLst/>
              <a:ahLst/>
              <a:cxnLst/>
              <a:rect l="l" t="t" r="r" b="b"/>
              <a:pathLst>
                <a:path w="78105" h="324485">
                  <a:moveTo>
                    <a:pt x="6857" y="254050"/>
                  </a:moveTo>
                  <a:lnTo>
                    <a:pt x="3809" y="255917"/>
                  </a:lnTo>
                  <a:lnTo>
                    <a:pt x="888" y="257771"/>
                  </a:lnTo>
                  <a:lnTo>
                    <a:pt x="0" y="261683"/>
                  </a:lnTo>
                  <a:lnTo>
                    <a:pt x="1904" y="264668"/>
                  </a:lnTo>
                  <a:lnTo>
                    <a:pt x="38988" y="324078"/>
                  </a:lnTo>
                  <a:lnTo>
                    <a:pt x="46464" y="312102"/>
                  </a:lnTo>
                  <a:lnTo>
                    <a:pt x="32638" y="312102"/>
                  </a:lnTo>
                  <a:lnTo>
                    <a:pt x="32636" y="290037"/>
                  </a:lnTo>
                  <a:lnTo>
                    <a:pt x="12474" y="257771"/>
                  </a:lnTo>
                  <a:lnTo>
                    <a:pt x="10794" y="254952"/>
                  </a:lnTo>
                  <a:lnTo>
                    <a:pt x="6857" y="254050"/>
                  </a:lnTo>
                  <a:close/>
                </a:path>
                <a:path w="78105" h="324485">
                  <a:moveTo>
                    <a:pt x="32638" y="290042"/>
                  </a:moveTo>
                  <a:lnTo>
                    <a:pt x="32638" y="312102"/>
                  </a:lnTo>
                  <a:lnTo>
                    <a:pt x="45338" y="312102"/>
                  </a:lnTo>
                  <a:lnTo>
                    <a:pt x="45338" y="308737"/>
                  </a:lnTo>
                  <a:lnTo>
                    <a:pt x="33654" y="308737"/>
                  </a:lnTo>
                  <a:lnTo>
                    <a:pt x="38988" y="300201"/>
                  </a:lnTo>
                  <a:lnTo>
                    <a:pt x="32638" y="290042"/>
                  </a:lnTo>
                  <a:close/>
                </a:path>
                <a:path w="78105" h="324485">
                  <a:moveTo>
                    <a:pt x="71119" y="254050"/>
                  </a:moveTo>
                  <a:lnTo>
                    <a:pt x="67182" y="254952"/>
                  </a:lnTo>
                  <a:lnTo>
                    <a:pt x="65397" y="257937"/>
                  </a:lnTo>
                  <a:lnTo>
                    <a:pt x="45338" y="290037"/>
                  </a:lnTo>
                  <a:lnTo>
                    <a:pt x="45338" y="312102"/>
                  </a:lnTo>
                  <a:lnTo>
                    <a:pt x="46464" y="312102"/>
                  </a:lnTo>
                  <a:lnTo>
                    <a:pt x="76072" y="264668"/>
                  </a:lnTo>
                  <a:lnTo>
                    <a:pt x="77977" y="261683"/>
                  </a:lnTo>
                  <a:lnTo>
                    <a:pt x="77088" y="257771"/>
                  </a:lnTo>
                  <a:lnTo>
                    <a:pt x="74040" y="255917"/>
                  </a:lnTo>
                  <a:lnTo>
                    <a:pt x="71119" y="254050"/>
                  </a:lnTo>
                  <a:close/>
                </a:path>
                <a:path w="78105" h="324485">
                  <a:moveTo>
                    <a:pt x="38988" y="300201"/>
                  </a:moveTo>
                  <a:lnTo>
                    <a:pt x="33654" y="308737"/>
                  </a:lnTo>
                  <a:lnTo>
                    <a:pt x="44322" y="308737"/>
                  </a:lnTo>
                  <a:lnTo>
                    <a:pt x="38988" y="300201"/>
                  </a:lnTo>
                  <a:close/>
                </a:path>
                <a:path w="78105" h="324485">
                  <a:moveTo>
                    <a:pt x="45338" y="290037"/>
                  </a:moveTo>
                  <a:lnTo>
                    <a:pt x="38988" y="300201"/>
                  </a:lnTo>
                  <a:lnTo>
                    <a:pt x="44322" y="308737"/>
                  </a:lnTo>
                  <a:lnTo>
                    <a:pt x="45338" y="308737"/>
                  </a:lnTo>
                  <a:lnTo>
                    <a:pt x="45338" y="290037"/>
                  </a:lnTo>
                  <a:close/>
                </a:path>
                <a:path w="78105" h="324485">
                  <a:moveTo>
                    <a:pt x="45338" y="0"/>
                  </a:moveTo>
                  <a:lnTo>
                    <a:pt x="32638" y="0"/>
                  </a:lnTo>
                  <a:lnTo>
                    <a:pt x="32638" y="290042"/>
                  </a:lnTo>
                  <a:lnTo>
                    <a:pt x="38988" y="300201"/>
                  </a:lnTo>
                  <a:lnTo>
                    <a:pt x="45336" y="290042"/>
                  </a:lnTo>
                  <a:lnTo>
                    <a:pt x="45338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72">
              <a:extLst>
                <a:ext uri="{FF2B5EF4-FFF2-40B4-BE49-F238E27FC236}">
                  <a16:creationId xmlns:a16="http://schemas.microsoft.com/office/drawing/2014/main" id="{9345CE94-AABE-4D4F-A01D-A7988DFA9772}"/>
                </a:ext>
              </a:extLst>
            </p:cNvPr>
            <p:cNvSpPr/>
            <p:nvPr/>
          </p:nvSpPr>
          <p:spPr>
            <a:xfrm>
              <a:off x="6276594" y="4293870"/>
              <a:ext cx="1765300" cy="325120"/>
            </a:xfrm>
            <a:custGeom>
              <a:avLst/>
              <a:gdLst/>
              <a:ahLst/>
              <a:cxnLst/>
              <a:rect l="l" t="t" r="r" b="b"/>
              <a:pathLst>
                <a:path w="1765300" h="325120">
                  <a:moveTo>
                    <a:pt x="1638300" y="0"/>
                  </a:moveTo>
                  <a:lnTo>
                    <a:pt x="126491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1"/>
                  </a:lnTo>
                  <a:lnTo>
                    <a:pt x="0" y="198119"/>
                  </a:lnTo>
                  <a:lnTo>
                    <a:pt x="9941" y="247352"/>
                  </a:lnTo>
                  <a:lnTo>
                    <a:pt x="37052" y="287559"/>
                  </a:lnTo>
                  <a:lnTo>
                    <a:pt x="77259" y="314670"/>
                  </a:lnTo>
                  <a:lnTo>
                    <a:pt x="126491" y="324611"/>
                  </a:lnTo>
                  <a:lnTo>
                    <a:pt x="1638300" y="324611"/>
                  </a:lnTo>
                  <a:lnTo>
                    <a:pt x="1687532" y="314670"/>
                  </a:lnTo>
                  <a:lnTo>
                    <a:pt x="1727739" y="287559"/>
                  </a:lnTo>
                  <a:lnTo>
                    <a:pt x="1754850" y="247352"/>
                  </a:lnTo>
                  <a:lnTo>
                    <a:pt x="1764791" y="198119"/>
                  </a:lnTo>
                  <a:lnTo>
                    <a:pt x="1764791" y="126491"/>
                  </a:lnTo>
                  <a:lnTo>
                    <a:pt x="1754850" y="77259"/>
                  </a:lnTo>
                  <a:lnTo>
                    <a:pt x="1727739" y="37052"/>
                  </a:lnTo>
                  <a:lnTo>
                    <a:pt x="1687532" y="9941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73">
              <a:extLst>
                <a:ext uri="{FF2B5EF4-FFF2-40B4-BE49-F238E27FC236}">
                  <a16:creationId xmlns:a16="http://schemas.microsoft.com/office/drawing/2014/main" id="{5B17E9ED-6AD0-47D4-9C50-065D33B25355}"/>
                </a:ext>
              </a:extLst>
            </p:cNvPr>
            <p:cNvSpPr/>
            <p:nvPr/>
          </p:nvSpPr>
          <p:spPr>
            <a:xfrm>
              <a:off x="6266688" y="4284217"/>
              <a:ext cx="1784985" cy="344170"/>
            </a:xfrm>
            <a:custGeom>
              <a:avLst/>
              <a:gdLst/>
              <a:ahLst/>
              <a:cxnLst/>
              <a:rect l="l" t="t" r="r" b="b"/>
              <a:pathLst>
                <a:path w="1784984" h="344170">
                  <a:moveTo>
                    <a:pt x="1648460" y="0"/>
                  </a:moveTo>
                  <a:lnTo>
                    <a:pt x="136271" y="0"/>
                  </a:lnTo>
                  <a:lnTo>
                    <a:pt x="108965" y="2539"/>
                  </a:lnTo>
                  <a:lnTo>
                    <a:pt x="71500" y="16509"/>
                  </a:lnTo>
                  <a:lnTo>
                    <a:pt x="40004" y="40639"/>
                  </a:lnTo>
                  <a:lnTo>
                    <a:pt x="16383" y="72389"/>
                  </a:lnTo>
                  <a:lnTo>
                    <a:pt x="2794" y="109219"/>
                  </a:lnTo>
                  <a:lnTo>
                    <a:pt x="0" y="137159"/>
                  </a:lnTo>
                  <a:lnTo>
                    <a:pt x="0" y="208279"/>
                  </a:lnTo>
                  <a:lnTo>
                    <a:pt x="6096" y="248919"/>
                  </a:lnTo>
                  <a:lnTo>
                    <a:pt x="23367" y="284479"/>
                  </a:lnTo>
                  <a:lnTo>
                    <a:pt x="49657" y="313689"/>
                  </a:lnTo>
                  <a:lnTo>
                    <a:pt x="83438" y="334009"/>
                  </a:lnTo>
                  <a:lnTo>
                    <a:pt x="122554" y="344169"/>
                  </a:lnTo>
                  <a:lnTo>
                    <a:pt x="1662176" y="344169"/>
                  </a:lnTo>
                  <a:lnTo>
                    <a:pt x="1688718" y="339089"/>
                  </a:lnTo>
                  <a:lnTo>
                    <a:pt x="1691862" y="337819"/>
                  </a:lnTo>
                  <a:lnTo>
                    <a:pt x="123189" y="337819"/>
                  </a:lnTo>
                  <a:lnTo>
                    <a:pt x="97916" y="332739"/>
                  </a:lnTo>
                  <a:lnTo>
                    <a:pt x="53848" y="308609"/>
                  </a:lnTo>
                  <a:lnTo>
                    <a:pt x="22225" y="270509"/>
                  </a:lnTo>
                  <a:lnTo>
                    <a:pt x="7238" y="222249"/>
                  </a:lnTo>
                  <a:lnTo>
                    <a:pt x="6603" y="208279"/>
                  </a:lnTo>
                  <a:lnTo>
                    <a:pt x="6603" y="137159"/>
                  </a:lnTo>
                  <a:lnTo>
                    <a:pt x="12446" y="97789"/>
                  </a:lnTo>
                  <a:lnTo>
                    <a:pt x="36195" y="54609"/>
                  </a:lnTo>
                  <a:lnTo>
                    <a:pt x="74675" y="22859"/>
                  </a:lnTo>
                  <a:lnTo>
                    <a:pt x="123189" y="7619"/>
                  </a:lnTo>
                  <a:lnTo>
                    <a:pt x="1691862" y="7619"/>
                  </a:lnTo>
                  <a:lnTo>
                    <a:pt x="1688718" y="6349"/>
                  </a:lnTo>
                  <a:lnTo>
                    <a:pt x="1675764" y="2539"/>
                  </a:lnTo>
                  <a:lnTo>
                    <a:pt x="1648460" y="0"/>
                  </a:lnTo>
                  <a:close/>
                </a:path>
                <a:path w="1784984" h="344170">
                  <a:moveTo>
                    <a:pt x="1691862" y="7619"/>
                  </a:moveTo>
                  <a:lnTo>
                    <a:pt x="1661540" y="7619"/>
                  </a:lnTo>
                  <a:lnTo>
                    <a:pt x="1686814" y="12699"/>
                  </a:lnTo>
                  <a:lnTo>
                    <a:pt x="1698752" y="16509"/>
                  </a:lnTo>
                  <a:lnTo>
                    <a:pt x="1740027" y="44449"/>
                  </a:lnTo>
                  <a:lnTo>
                    <a:pt x="1767839" y="86359"/>
                  </a:lnTo>
                  <a:lnTo>
                    <a:pt x="1778000" y="137159"/>
                  </a:lnTo>
                  <a:lnTo>
                    <a:pt x="1778000" y="208279"/>
                  </a:lnTo>
                  <a:lnTo>
                    <a:pt x="1772158" y="247649"/>
                  </a:lnTo>
                  <a:lnTo>
                    <a:pt x="1748409" y="290829"/>
                  </a:lnTo>
                  <a:lnTo>
                    <a:pt x="1710055" y="322579"/>
                  </a:lnTo>
                  <a:lnTo>
                    <a:pt x="1661540" y="337819"/>
                  </a:lnTo>
                  <a:lnTo>
                    <a:pt x="1691862" y="337819"/>
                  </a:lnTo>
                  <a:lnTo>
                    <a:pt x="1734946" y="313689"/>
                  </a:lnTo>
                  <a:lnTo>
                    <a:pt x="1761236" y="284479"/>
                  </a:lnTo>
                  <a:lnTo>
                    <a:pt x="1778508" y="248919"/>
                  </a:lnTo>
                  <a:lnTo>
                    <a:pt x="1784604" y="208279"/>
                  </a:lnTo>
                  <a:lnTo>
                    <a:pt x="1784604" y="137159"/>
                  </a:lnTo>
                  <a:lnTo>
                    <a:pt x="1778508" y="96519"/>
                  </a:lnTo>
                  <a:lnTo>
                    <a:pt x="1761236" y="60959"/>
                  </a:lnTo>
                  <a:lnTo>
                    <a:pt x="1734946" y="31749"/>
                  </a:lnTo>
                  <a:lnTo>
                    <a:pt x="1701291" y="11429"/>
                  </a:lnTo>
                  <a:lnTo>
                    <a:pt x="1691862" y="7619"/>
                  </a:lnTo>
                  <a:close/>
                </a:path>
                <a:path w="1784984" h="344170">
                  <a:moveTo>
                    <a:pt x="1660779" y="13969"/>
                  </a:moveTo>
                  <a:lnTo>
                    <a:pt x="123825" y="13969"/>
                  </a:lnTo>
                  <a:lnTo>
                    <a:pt x="99822" y="19049"/>
                  </a:lnTo>
                  <a:lnTo>
                    <a:pt x="58165" y="41909"/>
                  </a:lnTo>
                  <a:lnTo>
                    <a:pt x="28066" y="77469"/>
                  </a:lnTo>
                  <a:lnTo>
                    <a:pt x="13842" y="124459"/>
                  </a:lnTo>
                  <a:lnTo>
                    <a:pt x="13208" y="137159"/>
                  </a:lnTo>
                  <a:lnTo>
                    <a:pt x="13208" y="208279"/>
                  </a:lnTo>
                  <a:lnTo>
                    <a:pt x="22860" y="256539"/>
                  </a:lnTo>
                  <a:lnTo>
                    <a:pt x="49275" y="295909"/>
                  </a:lnTo>
                  <a:lnTo>
                    <a:pt x="88519" y="321309"/>
                  </a:lnTo>
                  <a:lnTo>
                    <a:pt x="123825" y="331469"/>
                  </a:lnTo>
                  <a:lnTo>
                    <a:pt x="1660779" y="331469"/>
                  </a:lnTo>
                  <a:lnTo>
                    <a:pt x="1684909" y="326389"/>
                  </a:lnTo>
                  <a:lnTo>
                    <a:pt x="1687734" y="325119"/>
                  </a:lnTo>
                  <a:lnTo>
                    <a:pt x="136778" y="325119"/>
                  </a:lnTo>
                  <a:lnTo>
                    <a:pt x="112902" y="322579"/>
                  </a:lnTo>
                  <a:lnTo>
                    <a:pt x="71247" y="304799"/>
                  </a:lnTo>
                  <a:lnTo>
                    <a:pt x="46354" y="281939"/>
                  </a:lnTo>
                  <a:lnTo>
                    <a:pt x="39750" y="274319"/>
                  </a:lnTo>
                  <a:lnTo>
                    <a:pt x="22225" y="232409"/>
                  </a:lnTo>
                  <a:lnTo>
                    <a:pt x="19812" y="208279"/>
                  </a:lnTo>
                  <a:lnTo>
                    <a:pt x="19812" y="137159"/>
                  </a:lnTo>
                  <a:lnTo>
                    <a:pt x="28956" y="91439"/>
                  </a:lnTo>
                  <a:lnTo>
                    <a:pt x="53975" y="54609"/>
                  </a:lnTo>
                  <a:lnTo>
                    <a:pt x="91059" y="29209"/>
                  </a:lnTo>
                  <a:lnTo>
                    <a:pt x="124587" y="20319"/>
                  </a:lnTo>
                  <a:lnTo>
                    <a:pt x="1688676" y="20319"/>
                  </a:lnTo>
                  <a:lnTo>
                    <a:pt x="1684909" y="19049"/>
                  </a:lnTo>
                  <a:lnTo>
                    <a:pt x="1660779" y="13969"/>
                  </a:lnTo>
                  <a:close/>
                </a:path>
                <a:path w="1784984" h="344170">
                  <a:moveTo>
                    <a:pt x="1688676" y="20319"/>
                  </a:moveTo>
                  <a:lnTo>
                    <a:pt x="1660143" y="20319"/>
                  </a:lnTo>
                  <a:lnTo>
                    <a:pt x="1682877" y="25399"/>
                  </a:lnTo>
                  <a:lnTo>
                    <a:pt x="1693544" y="29209"/>
                  </a:lnTo>
                  <a:lnTo>
                    <a:pt x="1730629" y="54609"/>
                  </a:lnTo>
                  <a:lnTo>
                    <a:pt x="1755647" y="91439"/>
                  </a:lnTo>
                  <a:lnTo>
                    <a:pt x="1764791" y="137159"/>
                  </a:lnTo>
                  <a:lnTo>
                    <a:pt x="1764791" y="208279"/>
                  </a:lnTo>
                  <a:lnTo>
                    <a:pt x="1755647" y="253999"/>
                  </a:lnTo>
                  <a:lnTo>
                    <a:pt x="1738248" y="281939"/>
                  </a:lnTo>
                  <a:lnTo>
                    <a:pt x="1730629" y="290829"/>
                  </a:lnTo>
                  <a:lnTo>
                    <a:pt x="1693544" y="316229"/>
                  </a:lnTo>
                  <a:lnTo>
                    <a:pt x="1647952" y="325119"/>
                  </a:lnTo>
                  <a:lnTo>
                    <a:pt x="1687734" y="325119"/>
                  </a:lnTo>
                  <a:lnTo>
                    <a:pt x="1726564" y="303529"/>
                  </a:lnTo>
                  <a:lnTo>
                    <a:pt x="1756537" y="266699"/>
                  </a:lnTo>
                  <a:lnTo>
                    <a:pt x="1770761" y="220979"/>
                  </a:lnTo>
                  <a:lnTo>
                    <a:pt x="1771395" y="208279"/>
                  </a:lnTo>
                  <a:lnTo>
                    <a:pt x="1771395" y="137159"/>
                  </a:lnTo>
                  <a:lnTo>
                    <a:pt x="1761743" y="88899"/>
                  </a:lnTo>
                  <a:lnTo>
                    <a:pt x="1735328" y="49529"/>
                  </a:lnTo>
                  <a:lnTo>
                    <a:pt x="1696212" y="22859"/>
                  </a:lnTo>
                  <a:lnTo>
                    <a:pt x="1688676" y="20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74">
              <a:extLst>
                <a:ext uri="{FF2B5EF4-FFF2-40B4-BE49-F238E27FC236}">
                  <a16:creationId xmlns:a16="http://schemas.microsoft.com/office/drawing/2014/main" id="{92F1A0A9-199B-47B5-91CB-5BE8AE4566AE}"/>
                </a:ext>
              </a:extLst>
            </p:cNvPr>
            <p:cNvSpPr txBox="1"/>
            <p:nvPr/>
          </p:nvSpPr>
          <p:spPr>
            <a:xfrm>
              <a:off x="6839839" y="4348429"/>
              <a:ext cx="690245" cy="20891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5" dirty="0">
                  <a:latin typeface="맑은 고딕"/>
                  <a:cs typeface="맑은 고딕"/>
                </a:rPr>
                <a:t>모델</a:t>
              </a:r>
              <a:r>
                <a:rPr sz="1200" spc="-65" dirty="0">
                  <a:latin typeface="맑은 고딕"/>
                  <a:cs typeface="맑은 고딕"/>
                </a:rPr>
                <a:t> </a:t>
              </a:r>
              <a:r>
                <a:rPr sz="1200" spc="-5" dirty="0">
                  <a:latin typeface="맑은 고딕"/>
                  <a:cs typeface="맑은 고딕"/>
                </a:rPr>
                <a:t>학습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53" name="object 75">
              <a:extLst>
                <a:ext uri="{FF2B5EF4-FFF2-40B4-BE49-F238E27FC236}">
                  <a16:creationId xmlns:a16="http://schemas.microsoft.com/office/drawing/2014/main" id="{5D5BE7D7-0145-4676-89EC-F2F892C22558}"/>
                </a:ext>
              </a:extLst>
            </p:cNvPr>
            <p:cNvSpPr/>
            <p:nvPr/>
          </p:nvSpPr>
          <p:spPr>
            <a:xfrm>
              <a:off x="7100951" y="3968496"/>
              <a:ext cx="78105" cy="324485"/>
            </a:xfrm>
            <a:custGeom>
              <a:avLst/>
              <a:gdLst/>
              <a:ahLst/>
              <a:cxnLst/>
              <a:rect l="l" t="t" r="r" b="b"/>
              <a:pathLst>
                <a:path w="78104" h="324485">
                  <a:moveTo>
                    <a:pt x="6857" y="253999"/>
                  </a:moveTo>
                  <a:lnTo>
                    <a:pt x="3809" y="255904"/>
                  </a:lnTo>
                  <a:lnTo>
                    <a:pt x="889" y="257809"/>
                  </a:lnTo>
                  <a:lnTo>
                    <a:pt x="0" y="261746"/>
                  </a:lnTo>
                  <a:lnTo>
                    <a:pt x="1904" y="264667"/>
                  </a:lnTo>
                  <a:lnTo>
                    <a:pt x="38989" y="324103"/>
                  </a:lnTo>
                  <a:lnTo>
                    <a:pt x="46516" y="312038"/>
                  </a:lnTo>
                  <a:lnTo>
                    <a:pt x="32639" y="312038"/>
                  </a:lnTo>
                  <a:lnTo>
                    <a:pt x="32639" y="290042"/>
                  </a:lnTo>
                  <a:lnTo>
                    <a:pt x="12495" y="257809"/>
                  </a:lnTo>
                  <a:lnTo>
                    <a:pt x="10795" y="255015"/>
                  </a:lnTo>
                  <a:lnTo>
                    <a:pt x="6857" y="253999"/>
                  </a:lnTo>
                  <a:close/>
                </a:path>
                <a:path w="78104" h="324485">
                  <a:moveTo>
                    <a:pt x="32639" y="290042"/>
                  </a:moveTo>
                  <a:lnTo>
                    <a:pt x="32639" y="312038"/>
                  </a:lnTo>
                  <a:lnTo>
                    <a:pt x="45339" y="312038"/>
                  </a:lnTo>
                  <a:lnTo>
                    <a:pt x="45339" y="308736"/>
                  </a:lnTo>
                  <a:lnTo>
                    <a:pt x="33654" y="308736"/>
                  </a:lnTo>
                  <a:lnTo>
                    <a:pt x="38989" y="300202"/>
                  </a:lnTo>
                  <a:lnTo>
                    <a:pt x="32639" y="290042"/>
                  </a:lnTo>
                  <a:close/>
                </a:path>
                <a:path w="78104" h="324485">
                  <a:moveTo>
                    <a:pt x="71120" y="253999"/>
                  </a:moveTo>
                  <a:lnTo>
                    <a:pt x="67182" y="255015"/>
                  </a:lnTo>
                  <a:lnTo>
                    <a:pt x="65404" y="257936"/>
                  </a:lnTo>
                  <a:lnTo>
                    <a:pt x="45339" y="290042"/>
                  </a:lnTo>
                  <a:lnTo>
                    <a:pt x="45339" y="312038"/>
                  </a:lnTo>
                  <a:lnTo>
                    <a:pt x="46516" y="312038"/>
                  </a:lnTo>
                  <a:lnTo>
                    <a:pt x="76073" y="264667"/>
                  </a:lnTo>
                  <a:lnTo>
                    <a:pt x="77977" y="261746"/>
                  </a:lnTo>
                  <a:lnTo>
                    <a:pt x="77089" y="257809"/>
                  </a:lnTo>
                  <a:lnTo>
                    <a:pt x="74041" y="255904"/>
                  </a:lnTo>
                  <a:lnTo>
                    <a:pt x="71120" y="253999"/>
                  </a:lnTo>
                  <a:close/>
                </a:path>
                <a:path w="78104" h="324485">
                  <a:moveTo>
                    <a:pt x="38989" y="300202"/>
                  </a:moveTo>
                  <a:lnTo>
                    <a:pt x="33654" y="308736"/>
                  </a:lnTo>
                  <a:lnTo>
                    <a:pt x="44323" y="308736"/>
                  </a:lnTo>
                  <a:lnTo>
                    <a:pt x="38989" y="300202"/>
                  </a:lnTo>
                  <a:close/>
                </a:path>
                <a:path w="78104" h="324485">
                  <a:moveTo>
                    <a:pt x="45339" y="290042"/>
                  </a:moveTo>
                  <a:lnTo>
                    <a:pt x="38989" y="300202"/>
                  </a:lnTo>
                  <a:lnTo>
                    <a:pt x="44323" y="308736"/>
                  </a:lnTo>
                  <a:lnTo>
                    <a:pt x="45339" y="308736"/>
                  </a:lnTo>
                  <a:lnTo>
                    <a:pt x="45339" y="290042"/>
                  </a:lnTo>
                  <a:close/>
                </a:path>
                <a:path w="78104" h="324485">
                  <a:moveTo>
                    <a:pt x="45339" y="0"/>
                  </a:moveTo>
                  <a:lnTo>
                    <a:pt x="32639" y="0"/>
                  </a:lnTo>
                  <a:lnTo>
                    <a:pt x="32639" y="290042"/>
                  </a:lnTo>
                  <a:lnTo>
                    <a:pt x="38989" y="300202"/>
                  </a:lnTo>
                  <a:lnTo>
                    <a:pt x="45338" y="290042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76">
              <a:extLst>
                <a:ext uri="{FF2B5EF4-FFF2-40B4-BE49-F238E27FC236}">
                  <a16:creationId xmlns:a16="http://schemas.microsoft.com/office/drawing/2014/main" id="{901F7543-6CD7-47BD-853A-AE43D5C0FEF9}"/>
                </a:ext>
              </a:extLst>
            </p:cNvPr>
            <p:cNvSpPr/>
            <p:nvPr/>
          </p:nvSpPr>
          <p:spPr>
            <a:xfrm>
              <a:off x="7100951" y="4617720"/>
              <a:ext cx="78105" cy="792480"/>
            </a:xfrm>
            <a:custGeom>
              <a:avLst/>
              <a:gdLst/>
              <a:ahLst/>
              <a:cxnLst/>
              <a:rect l="l" t="t" r="r" b="b"/>
              <a:pathLst>
                <a:path w="78104" h="792479">
                  <a:moveTo>
                    <a:pt x="6857" y="722121"/>
                  </a:moveTo>
                  <a:lnTo>
                    <a:pt x="3809" y="724026"/>
                  </a:lnTo>
                  <a:lnTo>
                    <a:pt x="889" y="725804"/>
                  </a:lnTo>
                  <a:lnTo>
                    <a:pt x="0" y="729741"/>
                  </a:lnTo>
                  <a:lnTo>
                    <a:pt x="1904" y="732662"/>
                  </a:lnTo>
                  <a:lnTo>
                    <a:pt x="38989" y="792098"/>
                  </a:lnTo>
                  <a:lnTo>
                    <a:pt x="46437" y="780160"/>
                  </a:lnTo>
                  <a:lnTo>
                    <a:pt x="32639" y="780160"/>
                  </a:lnTo>
                  <a:lnTo>
                    <a:pt x="32639" y="758037"/>
                  </a:lnTo>
                  <a:lnTo>
                    <a:pt x="12495" y="725804"/>
                  </a:lnTo>
                  <a:lnTo>
                    <a:pt x="10795" y="723010"/>
                  </a:lnTo>
                  <a:lnTo>
                    <a:pt x="6857" y="722121"/>
                  </a:lnTo>
                  <a:close/>
                </a:path>
                <a:path w="78104" h="792479">
                  <a:moveTo>
                    <a:pt x="32639" y="758037"/>
                  </a:moveTo>
                  <a:lnTo>
                    <a:pt x="32639" y="780160"/>
                  </a:lnTo>
                  <a:lnTo>
                    <a:pt x="45339" y="780160"/>
                  </a:lnTo>
                  <a:lnTo>
                    <a:pt x="45339" y="776731"/>
                  </a:lnTo>
                  <a:lnTo>
                    <a:pt x="33654" y="776731"/>
                  </a:lnTo>
                  <a:lnTo>
                    <a:pt x="38989" y="768197"/>
                  </a:lnTo>
                  <a:lnTo>
                    <a:pt x="32639" y="758037"/>
                  </a:lnTo>
                  <a:close/>
                </a:path>
                <a:path w="78104" h="792479">
                  <a:moveTo>
                    <a:pt x="71120" y="722121"/>
                  </a:moveTo>
                  <a:lnTo>
                    <a:pt x="67182" y="723010"/>
                  </a:lnTo>
                  <a:lnTo>
                    <a:pt x="65404" y="725931"/>
                  </a:lnTo>
                  <a:lnTo>
                    <a:pt x="45339" y="758037"/>
                  </a:lnTo>
                  <a:lnTo>
                    <a:pt x="45339" y="780160"/>
                  </a:lnTo>
                  <a:lnTo>
                    <a:pt x="46437" y="780160"/>
                  </a:lnTo>
                  <a:lnTo>
                    <a:pt x="76073" y="732662"/>
                  </a:lnTo>
                  <a:lnTo>
                    <a:pt x="77977" y="729741"/>
                  </a:lnTo>
                  <a:lnTo>
                    <a:pt x="77089" y="725804"/>
                  </a:lnTo>
                  <a:lnTo>
                    <a:pt x="74041" y="724026"/>
                  </a:lnTo>
                  <a:lnTo>
                    <a:pt x="71120" y="722121"/>
                  </a:lnTo>
                  <a:close/>
                </a:path>
                <a:path w="78104" h="792479">
                  <a:moveTo>
                    <a:pt x="38989" y="768197"/>
                  </a:moveTo>
                  <a:lnTo>
                    <a:pt x="33654" y="776731"/>
                  </a:lnTo>
                  <a:lnTo>
                    <a:pt x="44323" y="776731"/>
                  </a:lnTo>
                  <a:lnTo>
                    <a:pt x="38989" y="768197"/>
                  </a:lnTo>
                  <a:close/>
                </a:path>
                <a:path w="78104" h="792479">
                  <a:moveTo>
                    <a:pt x="45339" y="758037"/>
                  </a:moveTo>
                  <a:lnTo>
                    <a:pt x="38989" y="768197"/>
                  </a:lnTo>
                  <a:lnTo>
                    <a:pt x="44323" y="776731"/>
                  </a:lnTo>
                  <a:lnTo>
                    <a:pt x="45339" y="776731"/>
                  </a:lnTo>
                  <a:lnTo>
                    <a:pt x="45339" y="758037"/>
                  </a:lnTo>
                  <a:close/>
                </a:path>
                <a:path w="78104" h="792479">
                  <a:moveTo>
                    <a:pt x="45339" y="0"/>
                  </a:moveTo>
                  <a:lnTo>
                    <a:pt x="32639" y="0"/>
                  </a:lnTo>
                  <a:lnTo>
                    <a:pt x="32639" y="758037"/>
                  </a:lnTo>
                  <a:lnTo>
                    <a:pt x="38989" y="768197"/>
                  </a:lnTo>
                  <a:lnTo>
                    <a:pt x="45338" y="758037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77">
              <a:extLst>
                <a:ext uri="{FF2B5EF4-FFF2-40B4-BE49-F238E27FC236}">
                  <a16:creationId xmlns:a16="http://schemas.microsoft.com/office/drawing/2014/main" id="{6493128B-1BB4-4C6F-AAB4-17285591A61A}"/>
                </a:ext>
              </a:extLst>
            </p:cNvPr>
            <p:cNvSpPr/>
            <p:nvPr/>
          </p:nvSpPr>
          <p:spPr>
            <a:xfrm>
              <a:off x="2623566" y="3897629"/>
              <a:ext cx="756285" cy="50165"/>
            </a:xfrm>
            <a:custGeom>
              <a:avLst/>
              <a:gdLst/>
              <a:ahLst/>
              <a:cxnLst/>
              <a:rect l="l" t="t" r="r" b="b"/>
              <a:pathLst>
                <a:path w="756285" h="50164">
                  <a:moveTo>
                    <a:pt x="755904" y="25019"/>
                  </a:moveTo>
                  <a:lnTo>
                    <a:pt x="691369" y="39018"/>
                  </a:lnTo>
                  <a:lnTo>
                    <a:pt x="645223" y="42719"/>
                  </a:lnTo>
                  <a:lnTo>
                    <a:pt x="589290" y="45771"/>
                  </a:lnTo>
                  <a:lnTo>
                    <a:pt x="525089" y="48075"/>
                  </a:lnTo>
                  <a:lnTo>
                    <a:pt x="454137" y="49530"/>
                  </a:lnTo>
                  <a:lnTo>
                    <a:pt x="377951" y="50038"/>
                  </a:lnTo>
                  <a:lnTo>
                    <a:pt x="301766" y="49530"/>
                  </a:lnTo>
                  <a:lnTo>
                    <a:pt x="230814" y="48075"/>
                  </a:lnTo>
                  <a:lnTo>
                    <a:pt x="166613" y="45771"/>
                  </a:lnTo>
                  <a:lnTo>
                    <a:pt x="110680" y="42719"/>
                  </a:lnTo>
                  <a:lnTo>
                    <a:pt x="64534" y="39018"/>
                  </a:lnTo>
                  <a:lnTo>
                    <a:pt x="7676" y="30068"/>
                  </a:lnTo>
                  <a:lnTo>
                    <a:pt x="0" y="25019"/>
                  </a:lnTo>
                  <a:lnTo>
                    <a:pt x="7676" y="19969"/>
                  </a:lnTo>
                  <a:lnTo>
                    <a:pt x="64534" y="11019"/>
                  </a:lnTo>
                  <a:lnTo>
                    <a:pt x="110680" y="7318"/>
                  </a:lnTo>
                  <a:lnTo>
                    <a:pt x="166613" y="4266"/>
                  </a:lnTo>
                  <a:lnTo>
                    <a:pt x="230814" y="1962"/>
                  </a:lnTo>
                  <a:lnTo>
                    <a:pt x="301766" y="507"/>
                  </a:lnTo>
                  <a:lnTo>
                    <a:pt x="377951" y="0"/>
                  </a:lnTo>
                  <a:lnTo>
                    <a:pt x="454137" y="507"/>
                  </a:lnTo>
                  <a:lnTo>
                    <a:pt x="525089" y="1962"/>
                  </a:lnTo>
                  <a:lnTo>
                    <a:pt x="589290" y="4266"/>
                  </a:lnTo>
                  <a:lnTo>
                    <a:pt x="645223" y="7318"/>
                  </a:lnTo>
                  <a:lnTo>
                    <a:pt x="691369" y="11019"/>
                  </a:lnTo>
                  <a:lnTo>
                    <a:pt x="748227" y="19969"/>
                  </a:lnTo>
                  <a:lnTo>
                    <a:pt x="755904" y="25019"/>
                  </a:lnTo>
                  <a:close/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78">
              <a:extLst>
                <a:ext uri="{FF2B5EF4-FFF2-40B4-BE49-F238E27FC236}">
                  <a16:creationId xmlns:a16="http://schemas.microsoft.com/office/drawing/2014/main" id="{07284244-1BD2-4DC6-A132-6695C418FCCA}"/>
                </a:ext>
              </a:extLst>
            </p:cNvPr>
            <p:cNvSpPr/>
            <p:nvPr/>
          </p:nvSpPr>
          <p:spPr>
            <a:xfrm>
              <a:off x="2623566" y="3922648"/>
              <a:ext cx="756285" cy="551180"/>
            </a:xfrm>
            <a:custGeom>
              <a:avLst/>
              <a:gdLst/>
              <a:ahLst/>
              <a:cxnLst/>
              <a:rect l="l" t="t" r="r" b="b"/>
              <a:pathLst>
                <a:path w="756285" h="551179">
                  <a:moveTo>
                    <a:pt x="755904" y="0"/>
                  </a:moveTo>
                  <a:lnTo>
                    <a:pt x="755904" y="526033"/>
                  </a:lnTo>
                  <a:lnTo>
                    <a:pt x="748227" y="531083"/>
                  </a:lnTo>
                  <a:lnTo>
                    <a:pt x="691369" y="540033"/>
                  </a:lnTo>
                  <a:lnTo>
                    <a:pt x="645223" y="543734"/>
                  </a:lnTo>
                  <a:lnTo>
                    <a:pt x="589290" y="546786"/>
                  </a:lnTo>
                  <a:lnTo>
                    <a:pt x="525089" y="549090"/>
                  </a:lnTo>
                  <a:lnTo>
                    <a:pt x="454137" y="550545"/>
                  </a:lnTo>
                  <a:lnTo>
                    <a:pt x="377951" y="551052"/>
                  </a:lnTo>
                  <a:lnTo>
                    <a:pt x="301766" y="550545"/>
                  </a:lnTo>
                  <a:lnTo>
                    <a:pt x="230814" y="549090"/>
                  </a:lnTo>
                  <a:lnTo>
                    <a:pt x="166613" y="546786"/>
                  </a:lnTo>
                  <a:lnTo>
                    <a:pt x="110680" y="543734"/>
                  </a:lnTo>
                  <a:lnTo>
                    <a:pt x="64534" y="540033"/>
                  </a:lnTo>
                  <a:lnTo>
                    <a:pt x="7676" y="531083"/>
                  </a:lnTo>
                  <a:lnTo>
                    <a:pt x="0" y="526033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79">
              <a:extLst>
                <a:ext uri="{FF2B5EF4-FFF2-40B4-BE49-F238E27FC236}">
                  <a16:creationId xmlns:a16="http://schemas.microsoft.com/office/drawing/2014/main" id="{99C2E7ED-7058-4D12-9512-D8410FED008E}"/>
                </a:ext>
              </a:extLst>
            </p:cNvPr>
            <p:cNvSpPr txBox="1"/>
            <p:nvPr/>
          </p:nvSpPr>
          <p:spPr>
            <a:xfrm>
              <a:off x="2656077" y="4025900"/>
              <a:ext cx="68834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14300" marR="5080" indent="-102235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추론</a:t>
              </a:r>
              <a:r>
                <a:rPr sz="1200" spc="-105" dirty="0">
                  <a:latin typeface="맑은 고딕"/>
                  <a:cs typeface="맑은 고딕"/>
                </a:rPr>
                <a:t> </a:t>
              </a:r>
              <a:r>
                <a:rPr sz="1200" dirty="0">
                  <a:latin typeface="맑은 고딕"/>
                  <a:cs typeface="맑은 고딕"/>
                </a:rPr>
                <a:t>대상  데이터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58" name="object 80">
              <a:extLst>
                <a:ext uri="{FF2B5EF4-FFF2-40B4-BE49-F238E27FC236}">
                  <a16:creationId xmlns:a16="http://schemas.microsoft.com/office/drawing/2014/main" id="{014AF827-B0AB-42C8-9E08-B75E176CCDDB}"/>
                </a:ext>
              </a:extLst>
            </p:cNvPr>
            <p:cNvSpPr/>
            <p:nvPr/>
          </p:nvSpPr>
          <p:spPr>
            <a:xfrm>
              <a:off x="6816090" y="3387090"/>
              <a:ext cx="757555" cy="50165"/>
            </a:xfrm>
            <a:custGeom>
              <a:avLst/>
              <a:gdLst/>
              <a:ahLst/>
              <a:cxnLst/>
              <a:rect l="l" t="t" r="r" b="b"/>
              <a:pathLst>
                <a:path w="757554" h="50164">
                  <a:moveTo>
                    <a:pt x="757427" y="25019"/>
                  </a:moveTo>
                  <a:lnTo>
                    <a:pt x="692752" y="39018"/>
                  </a:lnTo>
                  <a:lnTo>
                    <a:pt x="646509" y="42719"/>
                  </a:lnTo>
                  <a:lnTo>
                    <a:pt x="590461" y="45771"/>
                  </a:lnTo>
                  <a:lnTo>
                    <a:pt x="526131" y="48075"/>
                  </a:lnTo>
                  <a:lnTo>
                    <a:pt x="455041" y="49530"/>
                  </a:lnTo>
                  <a:lnTo>
                    <a:pt x="378713" y="50037"/>
                  </a:lnTo>
                  <a:lnTo>
                    <a:pt x="302386" y="49530"/>
                  </a:lnTo>
                  <a:lnTo>
                    <a:pt x="231296" y="48075"/>
                  </a:lnTo>
                  <a:lnTo>
                    <a:pt x="166966" y="45771"/>
                  </a:lnTo>
                  <a:lnTo>
                    <a:pt x="110918" y="42719"/>
                  </a:lnTo>
                  <a:lnTo>
                    <a:pt x="64675" y="39018"/>
                  </a:lnTo>
                  <a:lnTo>
                    <a:pt x="7693" y="30068"/>
                  </a:lnTo>
                  <a:lnTo>
                    <a:pt x="0" y="25019"/>
                  </a:lnTo>
                  <a:lnTo>
                    <a:pt x="7693" y="19969"/>
                  </a:lnTo>
                  <a:lnTo>
                    <a:pt x="64675" y="11019"/>
                  </a:lnTo>
                  <a:lnTo>
                    <a:pt x="110918" y="7318"/>
                  </a:lnTo>
                  <a:lnTo>
                    <a:pt x="166966" y="4266"/>
                  </a:lnTo>
                  <a:lnTo>
                    <a:pt x="231296" y="1962"/>
                  </a:lnTo>
                  <a:lnTo>
                    <a:pt x="302386" y="507"/>
                  </a:lnTo>
                  <a:lnTo>
                    <a:pt x="378713" y="0"/>
                  </a:lnTo>
                  <a:lnTo>
                    <a:pt x="455041" y="507"/>
                  </a:lnTo>
                  <a:lnTo>
                    <a:pt x="526131" y="1962"/>
                  </a:lnTo>
                  <a:lnTo>
                    <a:pt x="590461" y="4266"/>
                  </a:lnTo>
                  <a:lnTo>
                    <a:pt x="646509" y="7318"/>
                  </a:lnTo>
                  <a:lnTo>
                    <a:pt x="692752" y="11019"/>
                  </a:lnTo>
                  <a:lnTo>
                    <a:pt x="749734" y="19969"/>
                  </a:lnTo>
                  <a:lnTo>
                    <a:pt x="757427" y="25019"/>
                  </a:lnTo>
                  <a:close/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81">
              <a:extLst>
                <a:ext uri="{FF2B5EF4-FFF2-40B4-BE49-F238E27FC236}">
                  <a16:creationId xmlns:a16="http://schemas.microsoft.com/office/drawing/2014/main" id="{97D326E4-C3F0-42A6-B443-5EB7AE09434D}"/>
                </a:ext>
              </a:extLst>
            </p:cNvPr>
            <p:cNvSpPr/>
            <p:nvPr/>
          </p:nvSpPr>
          <p:spPr>
            <a:xfrm>
              <a:off x="6816090" y="3412109"/>
              <a:ext cx="757555" cy="551180"/>
            </a:xfrm>
            <a:custGeom>
              <a:avLst/>
              <a:gdLst/>
              <a:ahLst/>
              <a:cxnLst/>
              <a:rect l="l" t="t" r="r" b="b"/>
              <a:pathLst>
                <a:path w="757554" h="551179">
                  <a:moveTo>
                    <a:pt x="757427" y="0"/>
                  </a:moveTo>
                  <a:lnTo>
                    <a:pt x="757427" y="526033"/>
                  </a:lnTo>
                  <a:lnTo>
                    <a:pt x="749734" y="531083"/>
                  </a:lnTo>
                  <a:lnTo>
                    <a:pt x="692752" y="540033"/>
                  </a:lnTo>
                  <a:lnTo>
                    <a:pt x="646509" y="543734"/>
                  </a:lnTo>
                  <a:lnTo>
                    <a:pt x="590461" y="546786"/>
                  </a:lnTo>
                  <a:lnTo>
                    <a:pt x="526131" y="549090"/>
                  </a:lnTo>
                  <a:lnTo>
                    <a:pt x="455041" y="550545"/>
                  </a:lnTo>
                  <a:lnTo>
                    <a:pt x="378713" y="551052"/>
                  </a:lnTo>
                  <a:lnTo>
                    <a:pt x="302386" y="550545"/>
                  </a:lnTo>
                  <a:lnTo>
                    <a:pt x="231296" y="549090"/>
                  </a:lnTo>
                  <a:lnTo>
                    <a:pt x="166966" y="546786"/>
                  </a:lnTo>
                  <a:lnTo>
                    <a:pt x="110918" y="543734"/>
                  </a:lnTo>
                  <a:lnTo>
                    <a:pt x="64675" y="540033"/>
                  </a:lnTo>
                  <a:lnTo>
                    <a:pt x="7693" y="531083"/>
                  </a:lnTo>
                  <a:lnTo>
                    <a:pt x="0" y="526033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82">
              <a:extLst>
                <a:ext uri="{FF2B5EF4-FFF2-40B4-BE49-F238E27FC236}">
                  <a16:creationId xmlns:a16="http://schemas.microsoft.com/office/drawing/2014/main" id="{BE91318F-ABC1-40C8-9761-37530ED50BFA}"/>
                </a:ext>
              </a:extLst>
            </p:cNvPr>
            <p:cNvSpPr txBox="1"/>
            <p:nvPr/>
          </p:nvSpPr>
          <p:spPr>
            <a:xfrm>
              <a:off x="6935216" y="3495802"/>
              <a:ext cx="4826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762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학습  데이터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61" name="object 83">
              <a:extLst>
                <a:ext uri="{FF2B5EF4-FFF2-40B4-BE49-F238E27FC236}">
                  <a16:creationId xmlns:a16="http://schemas.microsoft.com/office/drawing/2014/main" id="{A6A5BDA4-5EA8-4865-AB2E-A0D91D41C904}"/>
                </a:ext>
              </a:extLst>
            </p:cNvPr>
            <p:cNvSpPr/>
            <p:nvPr/>
          </p:nvSpPr>
          <p:spPr>
            <a:xfrm>
              <a:off x="6096000" y="5765927"/>
              <a:ext cx="360045" cy="78105"/>
            </a:xfrm>
            <a:custGeom>
              <a:avLst/>
              <a:gdLst/>
              <a:ahLst/>
              <a:cxnLst/>
              <a:rect l="l" t="t" r="r" b="b"/>
              <a:pathLst>
                <a:path w="360045" h="78104">
                  <a:moveTo>
                    <a:pt x="336062" y="38989"/>
                  </a:moveTo>
                  <a:lnTo>
                    <a:pt x="290957" y="67208"/>
                  </a:lnTo>
                  <a:lnTo>
                    <a:pt x="290067" y="71132"/>
                  </a:lnTo>
                  <a:lnTo>
                    <a:pt x="291973" y="74104"/>
                  </a:lnTo>
                  <a:lnTo>
                    <a:pt x="293750" y="77076"/>
                  </a:lnTo>
                  <a:lnTo>
                    <a:pt x="297688" y="77978"/>
                  </a:lnTo>
                  <a:lnTo>
                    <a:pt x="349881" y="45339"/>
                  </a:lnTo>
                  <a:lnTo>
                    <a:pt x="348107" y="45339"/>
                  </a:lnTo>
                  <a:lnTo>
                    <a:pt x="348107" y="44373"/>
                  </a:lnTo>
                  <a:lnTo>
                    <a:pt x="344677" y="44373"/>
                  </a:lnTo>
                  <a:lnTo>
                    <a:pt x="336062" y="38989"/>
                  </a:lnTo>
                  <a:close/>
                </a:path>
                <a:path w="360045" h="78104">
                  <a:moveTo>
                    <a:pt x="325902" y="32639"/>
                  </a:moveTo>
                  <a:lnTo>
                    <a:pt x="0" y="32639"/>
                  </a:lnTo>
                  <a:lnTo>
                    <a:pt x="0" y="45339"/>
                  </a:lnTo>
                  <a:lnTo>
                    <a:pt x="325902" y="45339"/>
                  </a:lnTo>
                  <a:lnTo>
                    <a:pt x="336062" y="38989"/>
                  </a:lnTo>
                  <a:lnTo>
                    <a:pt x="325902" y="32639"/>
                  </a:lnTo>
                  <a:close/>
                </a:path>
                <a:path w="360045" h="78104">
                  <a:moveTo>
                    <a:pt x="349881" y="32639"/>
                  </a:moveTo>
                  <a:lnTo>
                    <a:pt x="348107" y="32639"/>
                  </a:lnTo>
                  <a:lnTo>
                    <a:pt x="348107" y="45339"/>
                  </a:lnTo>
                  <a:lnTo>
                    <a:pt x="349881" y="45339"/>
                  </a:lnTo>
                  <a:lnTo>
                    <a:pt x="360045" y="38989"/>
                  </a:lnTo>
                  <a:lnTo>
                    <a:pt x="349881" y="32639"/>
                  </a:lnTo>
                  <a:close/>
                </a:path>
                <a:path w="360045" h="78104">
                  <a:moveTo>
                    <a:pt x="344677" y="33604"/>
                  </a:moveTo>
                  <a:lnTo>
                    <a:pt x="336062" y="38989"/>
                  </a:lnTo>
                  <a:lnTo>
                    <a:pt x="344677" y="44373"/>
                  </a:lnTo>
                  <a:lnTo>
                    <a:pt x="344677" y="33604"/>
                  </a:lnTo>
                  <a:close/>
                </a:path>
                <a:path w="360045" h="78104">
                  <a:moveTo>
                    <a:pt x="348107" y="33604"/>
                  </a:moveTo>
                  <a:lnTo>
                    <a:pt x="344677" y="33604"/>
                  </a:lnTo>
                  <a:lnTo>
                    <a:pt x="344677" y="44373"/>
                  </a:lnTo>
                  <a:lnTo>
                    <a:pt x="348107" y="44373"/>
                  </a:lnTo>
                  <a:lnTo>
                    <a:pt x="348107" y="33604"/>
                  </a:lnTo>
                  <a:close/>
                </a:path>
                <a:path w="360045" h="78104">
                  <a:moveTo>
                    <a:pt x="297688" y="0"/>
                  </a:moveTo>
                  <a:lnTo>
                    <a:pt x="293750" y="901"/>
                  </a:lnTo>
                  <a:lnTo>
                    <a:pt x="291973" y="3873"/>
                  </a:lnTo>
                  <a:lnTo>
                    <a:pt x="290067" y="6845"/>
                  </a:lnTo>
                  <a:lnTo>
                    <a:pt x="290957" y="10769"/>
                  </a:lnTo>
                  <a:lnTo>
                    <a:pt x="336062" y="38989"/>
                  </a:lnTo>
                  <a:lnTo>
                    <a:pt x="344677" y="33604"/>
                  </a:lnTo>
                  <a:lnTo>
                    <a:pt x="348107" y="33604"/>
                  </a:lnTo>
                  <a:lnTo>
                    <a:pt x="348107" y="32639"/>
                  </a:lnTo>
                  <a:lnTo>
                    <a:pt x="349881" y="32639"/>
                  </a:lnTo>
                  <a:lnTo>
                    <a:pt x="297688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84">
              <a:extLst>
                <a:ext uri="{FF2B5EF4-FFF2-40B4-BE49-F238E27FC236}">
                  <a16:creationId xmlns:a16="http://schemas.microsoft.com/office/drawing/2014/main" id="{D5C2A6E6-76B8-4805-85A9-CAE7AEEDB2E8}"/>
                </a:ext>
              </a:extLst>
            </p:cNvPr>
            <p:cNvSpPr/>
            <p:nvPr/>
          </p:nvSpPr>
          <p:spPr>
            <a:xfrm>
              <a:off x="7752588" y="5694298"/>
              <a:ext cx="360045" cy="78105"/>
            </a:xfrm>
            <a:custGeom>
              <a:avLst/>
              <a:gdLst/>
              <a:ahLst/>
              <a:cxnLst/>
              <a:rect l="l" t="t" r="r" b="b"/>
              <a:pathLst>
                <a:path w="360045" h="78104">
                  <a:moveTo>
                    <a:pt x="336062" y="38988"/>
                  </a:moveTo>
                  <a:lnTo>
                    <a:pt x="290956" y="67208"/>
                  </a:lnTo>
                  <a:lnTo>
                    <a:pt x="290067" y="71132"/>
                  </a:lnTo>
                  <a:lnTo>
                    <a:pt x="291972" y="74104"/>
                  </a:lnTo>
                  <a:lnTo>
                    <a:pt x="293750" y="77076"/>
                  </a:lnTo>
                  <a:lnTo>
                    <a:pt x="297687" y="77978"/>
                  </a:lnTo>
                  <a:lnTo>
                    <a:pt x="349881" y="45338"/>
                  </a:lnTo>
                  <a:lnTo>
                    <a:pt x="348106" y="45338"/>
                  </a:lnTo>
                  <a:lnTo>
                    <a:pt x="348106" y="44373"/>
                  </a:lnTo>
                  <a:lnTo>
                    <a:pt x="344677" y="44373"/>
                  </a:lnTo>
                  <a:lnTo>
                    <a:pt x="336062" y="38988"/>
                  </a:lnTo>
                  <a:close/>
                </a:path>
                <a:path w="360045" h="78104">
                  <a:moveTo>
                    <a:pt x="325902" y="32638"/>
                  </a:moveTo>
                  <a:lnTo>
                    <a:pt x="0" y="32638"/>
                  </a:lnTo>
                  <a:lnTo>
                    <a:pt x="0" y="45338"/>
                  </a:lnTo>
                  <a:lnTo>
                    <a:pt x="325902" y="45338"/>
                  </a:lnTo>
                  <a:lnTo>
                    <a:pt x="336062" y="38988"/>
                  </a:lnTo>
                  <a:lnTo>
                    <a:pt x="325902" y="32638"/>
                  </a:lnTo>
                  <a:close/>
                </a:path>
                <a:path w="360045" h="78104">
                  <a:moveTo>
                    <a:pt x="349881" y="32638"/>
                  </a:moveTo>
                  <a:lnTo>
                    <a:pt x="348106" y="32638"/>
                  </a:lnTo>
                  <a:lnTo>
                    <a:pt x="348106" y="45338"/>
                  </a:lnTo>
                  <a:lnTo>
                    <a:pt x="349881" y="45338"/>
                  </a:lnTo>
                  <a:lnTo>
                    <a:pt x="360044" y="38988"/>
                  </a:lnTo>
                  <a:lnTo>
                    <a:pt x="349881" y="32638"/>
                  </a:lnTo>
                  <a:close/>
                </a:path>
                <a:path w="360045" h="78104">
                  <a:moveTo>
                    <a:pt x="344677" y="33604"/>
                  </a:moveTo>
                  <a:lnTo>
                    <a:pt x="336062" y="38988"/>
                  </a:lnTo>
                  <a:lnTo>
                    <a:pt x="344677" y="44373"/>
                  </a:lnTo>
                  <a:lnTo>
                    <a:pt x="344677" y="33604"/>
                  </a:lnTo>
                  <a:close/>
                </a:path>
                <a:path w="360045" h="78104">
                  <a:moveTo>
                    <a:pt x="348106" y="33604"/>
                  </a:moveTo>
                  <a:lnTo>
                    <a:pt x="344677" y="33604"/>
                  </a:lnTo>
                  <a:lnTo>
                    <a:pt x="344677" y="44373"/>
                  </a:lnTo>
                  <a:lnTo>
                    <a:pt x="348106" y="44373"/>
                  </a:lnTo>
                  <a:lnTo>
                    <a:pt x="348106" y="33604"/>
                  </a:lnTo>
                  <a:close/>
                </a:path>
                <a:path w="360045" h="78104">
                  <a:moveTo>
                    <a:pt x="297687" y="0"/>
                  </a:moveTo>
                  <a:lnTo>
                    <a:pt x="293750" y="901"/>
                  </a:lnTo>
                  <a:lnTo>
                    <a:pt x="291972" y="3873"/>
                  </a:lnTo>
                  <a:lnTo>
                    <a:pt x="290067" y="6845"/>
                  </a:lnTo>
                  <a:lnTo>
                    <a:pt x="290956" y="10769"/>
                  </a:lnTo>
                  <a:lnTo>
                    <a:pt x="336062" y="38988"/>
                  </a:lnTo>
                  <a:lnTo>
                    <a:pt x="344677" y="33604"/>
                  </a:lnTo>
                  <a:lnTo>
                    <a:pt x="348106" y="33604"/>
                  </a:lnTo>
                  <a:lnTo>
                    <a:pt x="348106" y="32638"/>
                  </a:lnTo>
                  <a:lnTo>
                    <a:pt x="349881" y="32638"/>
                  </a:lnTo>
                  <a:lnTo>
                    <a:pt x="297687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85">
              <a:extLst>
                <a:ext uri="{FF2B5EF4-FFF2-40B4-BE49-F238E27FC236}">
                  <a16:creationId xmlns:a16="http://schemas.microsoft.com/office/drawing/2014/main" id="{422020B7-CC88-414D-BA71-3F54F6210AFA}"/>
                </a:ext>
              </a:extLst>
            </p:cNvPr>
            <p:cNvSpPr txBox="1"/>
            <p:nvPr/>
          </p:nvSpPr>
          <p:spPr>
            <a:xfrm>
              <a:off x="2028189" y="3398646"/>
              <a:ext cx="800100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직접</a:t>
              </a:r>
              <a:r>
                <a:rPr sz="1400" b="1" spc="-85" dirty="0">
                  <a:solidFill>
                    <a:srgbClr val="0000FF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활용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64" name="object 86">
              <a:extLst>
                <a:ext uri="{FF2B5EF4-FFF2-40B4-BE49-F238E27FC236}">
                  <a16:creationId xmlns:a16="http://schemas.microsoft.com/office/drawing/2014/main" id="{9835AA1F-B597-47E3-BA08-26337076A895}"/>
                </a:ext>
              </a:extLst>
            </p:cNvPr>
            <p:cNvSpPr/>
            <p:nvPr/>
          </p:nvSpPr>
          <p:spPr>
            <a:xfrm>
              <a:off x="5324094" y="5482590"/>
              <a:ext cx="756285" cy="50165"/>
            </a:xfrm>
            <a:custGeom>
              <a:avLst/>
              <a:gdLst/>
              <a:ahLst/>
              <a:cxnLst/>
              <a:rect l="l" t="t" r="r" b="b"/>
              <a:pathLst>
                <a:path w="756285" h="50164">
                  <a:moveTo>
                    <a:pt x="755903" y="25019"/>
                  </a:moveTo>
                  <a:lnTo>
                    <a:pt x="691369" y="39018"/>
                  </a:lnTo>
                  <a:lnTo>
                    <a:pt x="645223" y="42719"/>
                  </a:lnTo>
                  <a:lnTo>
                    <a:pt x="589290" y="45771"/>
                  </a:lnTo>
                  <a:lnTo>
                    <a:pt x="525089" y="48075"/>
                  </a:lnTo>
                  <a:lnTo>
                    <a:pt x="454137" y="49530"/>
                  </a:lnTo>
                  <a:lnTo>
                    <a:pt x="377951" y="50038"/>
                  </a:lnTo>
                  <a:lnTo>
                    <a:pt x="301766" y="49530"/>
                  </a:lnTo>
                  <a:lnTo>
                    <a:pt x="230814" y="48075"/>
                  </a:lnTo>
                  <a:lnTo>
                    <a:pt x="166613" y="45771"/>
                  </a:lnTo>
                  <a:lnTo>
                    <a:pt x="110680" y="42719"/>
                  </a:lnTo>
                  <a:lnTo>
                    <a:pt x="64534" y="39018"/>
                  </a:lnTo>
                  <a:lnTo>
                    <a:pt x="7676" y="30068"/>
                  </a:lnTo>
                  <a:lnTo>
                    <a:pt x="0" y="25019"/>
                  </a:lnTo>
                  <a:lnTo>
                    <a:pt x="7676" y="19969"/>
                  </a:lnTo>
                  <a:lnTo>
                    <a:pt x="64534" y="11019"/>
                  </a:lnTo>
                  <a:lnTo>
                    <a:pt x="110680" y="7318"/>
                  </a:lnTo>
                  <a:lnTo>
                    <a:pt x="166613" y="4266"/>
                  </a:lnTo>
                  <a:lnTo>
                    <a:pt x="230814" y="1962"/>
                  </a:lnTo>
                  <a:lnTo>
                    <a:pt x="301766" y="507"/>
                  </a:lnTo>
                  <a:lnTo>
                    <a:pt x="377951" y="0"/>
                  </a:lnTo>
                  <a:lnTo>
                    <a:pt x="454137" y="507"/>
                  </a:lnTo>
                  <a:lnTo>
                    <a:pt x="525089" y="1962"/>
                  </a:lnTo>
                  <a:lnTo>
                    <a:pt x="589290" y="4266"/>
                  </a:lnTo>
                  <a:lnTo>
                    <a:pt x="645223" y="7318"/>
                  </a:lnTo>
                  <a:lnTo>
                    <a:pt x="691369" y="11019"/>
                  </a:lnTo>
                  <a:lnTo>
                    <a:pt x="748227" y="19969"/>
                  </a:lnTo>
                  <a:lnTo>
                    <a:pt x="755903" y="25019"/>
                  </a:lnTo>
                  <a:close/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87">
              <a:extLst>
                <a:ext uri="{FF2B5EF4-FFF2-40B4-BE49-F238E27FC236}">
                  <a16:creationId xmlns:a16="http://schemas.microsoft.com/office/drawing/2014/main" id="{67BB0F0B-6DEE-487D-B165-56CE74805725}"/>
                </a:ext>
              </a:extLst>
            </p:cNvPr>
            <p:cNvSpPr/>
            <p:nvPr/>
          </p:nvSpPr>
          <p:spPr>
            <a:xfrm>
              <a:off x="5324094" y="5507609"/>
              <a:ext cx="756285" cy="551180"/>
            </a:xfrm>
            <a:custGeom>
              <a:avLst/>
              <a:gdLst/>
              <a:ahLst/>
              <a:cxnLst/>
              <a:rect l="l" t="t" r="r" b="b"/>
              <a:pathLst>
                <a:path w="756285" h="551179">
                  <a:moveTo>
                    <a:pt x="755903" y="0"/>
                  </a:moveTo>
                  <a:lnTo>
                    <a:pt x="755903" y="526008"/>
                  </a:lnTo>
                  <a:lnTo>
                    <a:pt x="748227" y="531055"/>
                  </a:lnTo>
                  <a:lnTo>
                    <a:pt x="691369" y="540010"/>
                  </a:lnTo>
                  <a:lnTo>
                    <a:pt x="645223" y="543717"/>
                  </a:lnTo>
                  <a:lnTo>
                    <a:pt x="589290" y="546775"/>
                  </a:lnTo>
                  <a:lnTo>
                    <a:pt x="525089" y="549084"/>
                  </a:lnTo>
                  <a:lnTo>
                    <a:pt x="454137" y="550544"/>
                  </a:lnTo>
                  <a:lnTo>
                    <a:pt x="377951" y="551052"/>
                  </a:lnTo>
                  <a:lnTo>
                    <a:pt x="301766" y="550544"/>
                  </a:lnTo>
                  <a:lnTo>
                    <a:pt x="230814" y="549084"/>
                  </a:lnTo>
                  <a:lnTo>
                    <a:pt x="166613" y="546775"/>
                  </a:lnTo>
                  <a:lnTo>
                    <a:pt x="110680" y="543717"/>
                  </a:lnTo>
                  <a:lnTo>
                    <a:pt x="64534" y="540010"/>
                  </a:lnTo>
                  <a:lnTo>
                    <a:pt x="7676" y="531055"/>
                  </a:lnTo>
                  <a:lnTo>
                    <a:pt x="0" y="52600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88">
              <a:extLst>
                <a:ext uri="{FF2B5EF4-FFF2-40B4-BE49-F238E27FC236}">
                  <a16:creationId xmlns:a16="http://schemas.microsoft.com/office/drawing/2014/main" id="{544D1537-9C4C-4DA1-8A08-F5AA602947C3}"/>
                </a:ext>
              </a:extLst>
            </p:cNvPr>
            <p:cNvSpPr txBox="1"/>
            <p:nvPr/>
          </p:nvSpPr>
          <p:spPr>
            <a:xfrm>
              <a:off x="5287517" y="5207634"/>
              <a:ext cx="800100" cy="7943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모델</a:t>
              </a:r>
              <a:r>
                <a:rPr sz="1400" b="1" spc="-85" dirty="0">
                  <a:solidFill>
                    <a:srgbClr val="0000FF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활용</a:t>
              </a:r>
              <a:endParaRPr sz="1400">
                <a:latin typeface="맑은 고딕"/>
                <a:cs typeface="맑은 고딕"/>
              </a:endParaRPr>
            </a:p>
            <a:p>
              <a:pPr marL="26670" algn="ctr">
                <a:lnSpc>
                  <a:spcPct val="100000"/>
                </a:lnSpc>
                <a:spcBef>
                  <a:spcPts val="1490"/>
                </a:spcBef>
              </a:pPr>
              <a:r>
                <a:rPr sz="1200" spc="-5" dirty="0">
                  <a:latin typeface="맑은 고딕"/>
                  <a:cs typeface="맑은 고딕"/>
                </a:rPr>
                <a:t>추론</a:t>
              </a:r>
              <a:r>
                <a:rPr sz="1200" spc="-50" dirty="0">
                  <a:latin typeface="맑은 고딕"/>
                  <a:cs typeface="맑은 고딕"/>
                </a:rPr>
                <a:t> </a:t>
              </a:r>
              <a:r>
                <a:rPr sz="1200" spc="-5" dirty="0">
                  <a:latin typeface="맑은 고딕"/>
                  <a:cs typeface="맑은 고딕"/>
                </a:rPr>
                <a:t>대상</a:t>
              </a:r>
              <a:endParaRPr sz="1200">
                <a:latin typeface="맑은 고딕"/>
                <a:cs typeface="맑은 고딕"/>
              </a:endParaRPr>
            </a:p>
            <a:p>
              <a:pPr marL="25400" algn="ctr">
                <a:lnSpc>
                  <a:spcPct val="100000"/>
                </a:lnSpc>
              </a:pPr>
              <a:r>
                <a:rPr sz="1200" dirty="0">
                  <a:latin typeface="맑은 고딕"/>
                  <a:cs typeface="맑은 고딕"/>
                </a:rPr>
                <a:t>데이터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67" name="object 89">
              <a:extLst>
                <a:ext uri="{FF2B5EF4-FFF2-40B4-BE49-F238E27FC236}">
                  <a16:creationId xmlns:a16="http://schemas.microsoft.com/office/drawing/2014/main" id="{E36267CF-3586-4CA9-B7BD-4AFB4E44C00D}"/>
                </a:ext>
              </a:extLst>
            </p:cNvPr>
            <p:cNvSpPr/>
            <p:nvPr/>
          </p:nvSpPr>
          <p:spPr>
            <a:xfrm>
              <a:off x="2639567" y="5913120"/>
              <a:ext cx="721360" cy="284480"/>
            </a:xfrm>
            <a:custGeom>
              <a:avLst/>
              <a:gdLst/>
              <a:ahLst/>
              <a:cxnLst/>
              <a:rect l="l" t="t" r="r" b="b"/>
              <a:pathLst>
                <a:path w="721360" h="284479">
                  <a:moveTo>
                    <a:pt x="0" y="0"/>
                  </a:moveTo>
                  <a:lnTo>
                    <a:pt x="720852" y="0"/>
                  </a:lnTo>
                  <a:lnTo>
                    <a:pt x="720852" y="230987"/>
                  </a:lnTo>
                  <a:lnTo>
                    <a:pt x="657319" y="231963"/>
                  </a:lnTo>
                  <a:lnTo>
                    <a:pt x="601179" y="234671"/>
                  </a:lnTo>
                  <a:lnTo>
                    <a:pt x="551374" y="238780"/>
                  </a:lnTo>
                  <a:lnTo>
                    <a:pt x="506849" y="243958"/>
                  </a:lnTo>
                  <a:lnTo>
                    <a:pt x="466547" y="249874"/>
                  </a:lnTo>
                  <a:lnTo>
                    <a:pt x="394391" y="262598"/>
                  </a:lnTo>
                  <a:lnTo>
                    <a:pt x="360425" y="268743"/>
                  </a:lnTo>
                  <a:lnTo>
                    <a:pt x="326460" y="274302"/>
                  </a:lnTo>
                  <a:lnTo>
                    <a:pt x="291438" y="278944"/>
                  </a:lnTo>
                  <a:lnTo>
                    <a:pt x="254304" y="282338"/>
                  </a:lnTo>
                  <a:lnTo>
                    <a:pt x="214002" y="284153"/>
                  </a:lnTo>
                  <a:lnTo>
                    <a:pt x="169477" y="284057"/>
                  </a:lnTo>
                  <a:lnTo>
                    <a:pt x="119672" y="281720"/>
                  </a:lnTo>
                  <a:lnTo>
                    <a:pt x="63532" y="276811"/>
                  </a:lnTo>
                  <a:lnTo>
                    <a:pt x="0" y="26899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90">
              <a:extLst>
                <a:ext uri="{FF2B5EF4-FFF2-40B4-BE49-F238E27FC236}">
                  <a16:creationId xmlns:a16="http://schemas.microsoft.com/office/drawing/2014/main" id="{67836346-01D2-4A9B-91D4-80F088C3A043}"/>
                </a:ext>
              </a:extLst>
            </p:cNvPr>
            <p:cNvSpPr txBox="1"/>
            <p:nvPr/>
          </p:nvSpPr>
          <p:spPr>
            <a:xfrm>
              <a:off x="2690241" y="5933338"/>
              <a:ext cx="63500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추론결과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69" name="object 91">
              <a:extLst>
                <a:ext uri="{FF2B5EF4-FFF2-40B4-BE49-F238E27FC236}">
                  <a16:creationId xmlns:a16="http://schemas.microsoft.com/office/drawing/2014/main" id="{1D30EE42-C931-4146-902C-F34B1BA17E8B}"/>
                </a:ext>
              </a:extLst>
            </p:cNvPr>
            <p:cNvSpPr/>
            <p:nvPr/>
          </p:nvSpPr>
          <p:spPr>
            <a:xfrm>
              <a:off x="8148828" y="5588508"/>
              <a:ext cx="719455" cy="284480"/>
            </a:xfrm>
            <a:custGeom>
              <a:avLst/>
              <a:gdLst/>
              <a:ahLst/>
              <a:cxnLst/>
              <a:rect l="l" t="t" r="r" b="b"/>
              <a:pathLst>
                <a:path w="719454" h="284479">
                  <a:moveTo>
                    <a:pt x="0" y="0"/>
                  </a:moveTo>
                  <a:lnTo>
                    <a:pt x="719327" y="0"/>
                  </a:lnTo>
                  <a:lnTo>
                    <a:pt x="719327" y="230987"/>
                  </a:lnTo>
                  <a:lnTo>
                    <a:pt x="655930" y="231963"/>
                  </a:lnTo>
                  <a:lnTo>
                    <a:pt x="599908" y="234671"/>
                  </a:lnTo>
                  <a:lnTo>
                    <a:pt x="550208" y="238780"/>
                  </a:lnTo>
                  <a:lnTo>
                    <a:pt x="505777" y="243958"/>
                  </a:lnTo>
                  <a:lnTo>
                    <a:pt x="465561" y="249874"/>
                  </a:lnTo>
                  <a:lnTo>
                    <a:pt x="393558" y="262598"/>
                  </a:lnTo>
                  <a:lnTo>
                    <a:pt x="359663" y="268743"/>
                  </a:lnTo>
                  <a:lnTo>
                    <a:pt x="325769" y="274302"/>
                  </a:lnTo>
                  <a:lnTo>
                    <a:pt x="290822" y="278944"/>
                  </a:lnTo>
                  <a:lnTo>
                    <a:pt x="253766" y="282338"/>
                  </a:lnTo>
                  <a:lnTo>
                    <a:pt x="213550" y="284153"/>
                  </a:lnTo>
                  <a:lnTo>
                    <a:pt x="169119" y="284057"/>
                  </a:lnTo>
                  <a:lnTo>
                    <a:pt x="119419" y="281720"/>
                  </a:lnTo>
                  <a:lnTo>
                    <a:pt x="63397" y="276811"/>
                  </a:lnTo>
                  <a:lnTo>
                    <a:pt x="0" y="268998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92">
              <a:extLst>
                <a:ext uri="{FF2B5EF4-FFF2-40B4-BE49-F238E27FC236}">
                  <a16:creationId xmlns:a16="http://schemas.microsoft.com/office/drawing/2014/main" id="{E83BF1E3-6CB4-464D-B799-4ECB0D798DC8}"/>
                </a:ext>
              </a:extLst>
            </p:cNvPr>
            <p:cNvSpPr txBox="1"/>
            <p:nvPr/>
          </p:nvSpPr>
          <p:spPr>
            <a:xfrm>
              <a:off x="8199501" y="5609335"/>
              <a:ext cx="63500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추론결과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71" name="object 93">
              <a:extLst>
                <a:ext uri="{FF2B5EF4-FFF2-40B4-BE49-F238E27FC236}">
                  <a16:creationId xmlns:a16="http://schemas.microsoft.com/office/drawing/2014/main" id="{F84D61B1-C138-4101-B295-DFADAF789AF1}"/>
                </a:ext>
              </a:extLst>
            </p:cNvPr>
            <p:cNvSpPr txBox="1"/>
            <p:nvPr/>
          </p:nvSpPr>
          <p:spPr>
            <a:xfrm>
              <a:off x="2153539" y="2858516"/>
              <a:ext cx="1572260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인스턴스 기반</a:t>
              </a:r>
              <a:r>
                <a:rPr sz="1400" b="1" spc="-105" dirty="0">
                  <a:solidFill>
                    <a:srgbClr val="FF0000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기법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72" name="object 94">
              <a:extLst>
                <a:ext uri="{FF2B5EF4-FFF2-40B4-BE49-F238E27FC236}">
                  <a16:creationId xmlns:a16="http://schemas.microsoft.com/office/drawing/2014/main" id="{10FCCBE6-2A76-472D-A6AE-6B97410C11CF}"/>
                </a:ext>
              </a:extLst>
            </p:cNvPr>
            <p:cNvSpPr txBox="1"/>
            <p:nvPr/>
          </p:nvSpPr>
          <p:spPr>
            <a:xfrm>
              <a:off x="6577965" y="2858516"/>
              <a:ext cx="1217930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모델 기반</a:t>
              </a:r>
              <a:r>
                <a:rPr sz="1400" b="1" spc="-95" dirty="0">
                  <a:solidFill>
                    <a:srgbClr val="FF0000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기법</a:t>
              </a:r>
              <a:endParaRPr sz="1400">
                <a:latin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65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기술적 체계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5154AD7-4827-4E99-A5E0-1E46BBA60C32}"/>
              </a:ext>
            </a:extLst>
          </p:cNvPr>
          <p:cNvGrpSpPr/>
          <p:nvPr/>
        </p:nvGrpSpPr>
        <p:grpSpPr>
          <a:xfrm>
            <a:off x="6253688" y="328393"/>
            <a:ext cx="4263263" cy="408939"/>
            <a:chOff x="3478403" y="269240"/>
            <a:chExt cx="4263263" cy="408939"/>
          </a:xfrm>
        </p:grpSpPr>
        <p:sp>
          <p:nvSpPr>
            <p:cNvPr id="112" name="object 76">
              <a:extLst>
                <a:ext uri="{FF2B5EF4-FFF2-40B4-BE49-F238E27FC236}">
                  <a16:creationId xmlns:a16="http://schemas.microsoft.com/office/drawing/2014/main" id="{CD7C81F0-0C8B-41F5-9C85-43CA0EA503D3}"/>
                </a:ext>
              </a:extLst>
            </p:cNvPr>
            <p:cNvSpPr/>
            <p:nvPr/>
          </p:nvSpPr>
          <p:spPr>
            <a:xfrm>
              <a:off x="3478403" y="327659"/>
              <a:ext cx="646938" cy="35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77">
              <a:extLst>
                <a:ext uri="{FF2B5EF4-FFF2-40B4-BE49-F238E27FC236}">
                  <a16:creationId xmlns:a16="http://schemas.microsoft.com/office/drawing/2014/main" id="{A94FC9D1-AC74-4BFB-B657-977A82D1FDFD}"/>
                </a:ext>
              </a:extLst>
            </p:cNvPr>
            <p:cNvSpPr/>
            <p:nvPr/>
          </p:nvSpPr>
          <p:spPr>
            <a:xfrm>
              <a:off x="3978528" y="327659"/>
              <a:ext cx="813815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78">
              <a:extLst>
                <a:ext uri="{FF2B5EF4-FFF2-40B4-BE49-F238E27FC236}">
                  <a16:creationId xmlns:a16="http://schemas.microsoft.com/office/drawing/2014/main" id="{BFBFC4D7-89D5-43A7-8483-2D1B8CD296CC}"/>
                </a:ext>
              </a:extLst>
            </p:cNvPr>
            <p:cNvSpPr/>
            <p:nvPr/>
          </p:nvSpPr>
          <p:spPr>
            <a:xfrm>
              <a:off x="4589653" y="327659"/>
              <a:ext cx="237744" cy="35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79">
              <a:extLst>
                <a:ext uri="{FF2B5EF4-FFF2-40B4-BE49-F238E27FC236}">
                  <a16:creationId xmlns:a16="http://schemas.microsoft.com/office/drawing/2014/main" id="{1364AB51-7CA0-47BF-9CC4-2878C43FAB88}"/>
                </a:ext>
              </a:extLst>
            </p:cNvPr>
            <p:cNvSpPr txBox="1"/>
            <p:nvPr/>
          </p:nvSpPr>
          <p:spPr>
            <a:xfrm>
              <a:off x="4735448" y="269240"/>
              <a:ext cx="3302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solidFill>
                    <a:srgbClr val="F47C29"/>
                  </a:solidFill>
                  <a:latin typeface="맑은 고딕"/>
                  <a:cs typeface="맑은 고딕"/>
                </a:rPr>
                <a:t>③</a:t>
              </a:r>
              <a:endParaRPr sz="2400">
                <a:latin typeface="맑은 고딕"/>
                <a:cs typeface="맑은 고딕"/>
              </a:endParaRPr>
            </a:p>
          </p:txBody>
        </p:sp>
        <p:sp>
          <p:nvSpPr>
            <p:cNvPr id="116" name="object 80">
              <a:extLst>
                <a:ext uri="{FF2B5EF4-FFF2-40B4-BE49-F238E27FC236}">
                  <a16:creationId xmlns:a16="http://schemas.microsoft.com/office/drawing/2014/main" id="{665875B0-7691-43C2-A874-E8EDAC6C8E6C}"/>
                </a:ext>
              </a:extLst>
            </p:cNvPr>
            <p:cNvSpPr/>
            <p:nvPr/>
          </p:nvSpPr>
          <p:spPr>
            <a:xfrm>
              <a:off x="5161153" y="327659"/>
              <a:ext cx="1356741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81">
              <a:extLst>
                <a:ext uri="{FF2B5EF4-FFF2-40B4-BE49-F238E27FC236}">
                  <a16:creationId xmlns:a16="http://schemas.microsoft.com/office/drawing/2014/main" id="{586ADF16-4C95-4D85-80E4-367FE6C441EE}"/>
                </a:ext>
              </a:extLst>
            </p:cNvPr>
            <p:cNvSpPr/>
            <p:nvPr/>
          </p:nvSpPr>
          <p:spPr>
            <a:xfrm>
              <a:off x="6315202" y="327659"/>
              <a:ext cx="8138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82">
              <a:extLst>
                <a:ext uri="{FF2B5EF4-FFF2-40B4-BE49-F238E27FC236}">
                  <a16:creationId xmlns:a16="http://schemas.microsoft.com/office/drawing/2014/main" id="{480B8FD2-741F-497A-92FD-533D3C941891}"/>
                </a:ext>
              </a:extLst>
            </p:cNvPr>
            <p:cNvSpPr/>
            <p:nvPr/>
          </p:nvSpPr>
          <p:spPr>
            <a:xfrm>
              <a:off x="6927850" y="327659"/>
              <a:ext cx="813816" cy="3505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E5CE1B2-1567-4D57-BBE3-4DF4BD74D888}"/>
              </a:ext>
            </a:extLst>
          </p:cNvPr>
          <p:cNvGrpSpPr/>
          <p:nvPr/>
        </p:nvGrpSpPr>
        <p:grpSpPr>
          <a:xfrm>
            <a:off x="689810" y="1074731"/>
            <a:ext cx="9827141" cy="5208879"/>
            <a:chOff x="398500" y="945133"/>
            <a:chExt cx="10582554" cy="5609285"/>
          </a:xfrm>
        </p:grpSpPr>
        <p:sp>
          <p:nvSpPr>
            <p:cNvPr id="120" name="object 3">
              <a:extLst>
                <a:ext uri="{FF2B5EF4-FFF2-40B4-BE49-F238E27FC236}">
                  <a16:creationId xmlns:a16="http://schemas.microsoft.com/office/drawing/2014/main" id="{935D718A-A300-4C1C-B3E5-CCE4C580D6DB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">
              <a:extLst>
                <a:ext uri="{FF2B5EF4-FFF2-40B4-BE49-F238E27FC236}">
                  <a16:creationId xmlns:a16="http://schemas.microsoft.com/office/drawing/2014/main" id="{618DF263-27E9-4852-A3A2-DB39D721A6E7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5">
              <a:extLst>
                <a:ext uri="{FF2B5EF4-FFF2-40B4-BE49-F238E27FC236}">
                  <a16:creationId xmlns:a16="http://schemas.microsoft.com/office/drawing/2014/main" id="{0D4560F8-4869-4495-84AC-4EC5A5891B20}"/>
                </a:ext>
              </a:extLst>
            </p:cNvPr>
            <p:cNvSpPr/>
            <p:nvPr/>
          </p:nvSpPr>
          <p:spPr>
            <a:xfrm>
              <a:off x="1252118" y="945133"/>
              <a:ext cx="681228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6">
              <a:extLst>
                <a:ext uri="{FF2B5EF4-FFF2-40B4-BE49-F238E27FC236}">
                  <a16:creationId xmlns:a16="http://schemas.microsoft.com/office/drawing/2014/main" id="{3CEA9DDD-DCE4-4F48-8F7C-8414A9027A65}"/>
                </a:ext>
              </a:extLst>
            </p:cNvPr>
            <p:cNvSpPr/>
            <p:nvPr/>
          </p:nvSpPr>
          <p:spPr>
            <a:xfrm>
              <a:off x="1706245" y="945133"/>
              <a:ext cx="2730500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7">
              <a:extLst>
                <a:ext uri="{FF2B5EF4-FFF2-40B4-BE49-F238E27FC236}">
                  <a16:creationId xmlns:a16="http://schemas.microsoft.com/office/drawing/2014/main" id="{4043690D-D2E3-4E60-82DE-1E576ED9394E}"/>
                </a:ext>
              </a:extLst>
            </p:cNvPr>
            <p:cNvSpPr txBox="1"/>
            <p:nvPr/>
          </p:nvSpPr>
          <p:spPr>
            <a:xfrm>
              <a:off x="745642" y="1400302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 dirty="0">
                <a:latin typeface="Wingdings"/>
                <a:cs typeface="Wingdings"/>
              </a:endParaRPr>
            </a:p>
          </p:txBody>
        </p:sp>
        <p:sp>
          <p:nvSpPr>
            <p:cNvPr id="125" name="object 8">
              <a:extLst>
                <a:ext uri="{FF2B5EF4-FFF2-40B4-BE49-F238E27FC236}">
                  <a16:creationId xmlns:a16="http://schemas.microsoft.com/office/drawing/2014/main" id="{C34B1DB4-61C1-4917-9BC7-202503C2DF2E}"/>
                </a:ext>
              </a:extLst>
            </p:cNvPr>
            <p:cNvSpPr/>
            <p:nvPr/>
          </p:nvSpPr>
          <p:spPr>
            <a:xfrm>
              <a:off x="1009802" y="1402333"/>
              <a:ext cx="137159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9">
              <a:extLst>
                <a:ext uri="{FF2B5EF4-FFF2-40B4-BE49-F238E27FC236}">
                  <a16:creationId xmlns:a16="http://schemas.microsoft.com/office/drawing/2014/main" id="{704456C4-F76C-4E9C-A9D7-E794C32BBD97}"/>
                </a:ext>
              </a:extLst>
            </p:cNvPr>
            <p:cNvSpPr/>
            <p:nvPr/>
          </p:nvSpPr>
          <p:spPr>
            <a:xfrm>
              <a:off x="1078382" y="1402333"/>
              <a:ext cx="1021080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0">
              <a:extLst>
                <a:ext uri="{FF2B5EF4-FFF2-40B4-BE49-F238E27FC236}">
                  <a16:creationId xmlns:a16="http://schemas.microsoft.com/office/drawing/2014/main" id="{6BB1702E-80E7-458B-9077-7279DE770C3A}"/>
                </a:ext>
              </a:extLst>
            </p:cNvPr>
            <p:cNvSpPr/>
            <p:nvPr/>
          </p:nvSpPr>
          <p:spPr>
            <a:xfrm>
              <a:off x="1895220" y="1402333"/>
              <a:ext cx="137160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1">
              <a:extLst>
                <a:ext uri="{FF2B5EF4-FFF2-40B4-BE49-F238E27FC236}">
                  <a16:creationId xmlns:a16="http://schemas.microsoft.com/office/drawing/2014/main" id="{1B09475A-D043-4141-938B-BB57C837D317}"/>
                </a:ext>
              </a:extLst>
            </p:cNvPr>
            <p:cNvSpPr/>
            <p:nvPr/>
          </p:nvSpPr>
          <p:spPr>
            <a:xfrm>
              <a:off x="1963801" y="1402333"/>
              <a:ext cx="1019556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">
              <a:extLst>
                <a:ext uri="{FF2B5EF4-FFF2-40B4-BE49-F238E27FC236}">
                  <a16:creationId xmlns:a16="http://schemas.microsoft.com/office/drawing/2014/main" id="{D2A4C689-6AB5-4430-9426-A33563F42106}"/>
                </a:ext>
              </a:extLst>
            </p:cNvPr>
            <p:cNvSpPr/>
            <p:nvPr/>
          </p:nvSpPr>
          <p:spPr>
            <a:xfrm>
              <a:off x="2826766" y="1402333"/>
              <a:ext cx="612647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">
              <a:extLst>
                <a:ext uri="{FF2B5EF4-FFF2-40B4-BE49-F238E27FC236}">
                  <a16:creationId xmlns:a16="http://schemas.microsoft.com/office/drawing/2014/main" id="{11671DF9-27CE-425F-96F7-9B5644418242}"/>
                </a:ext>
              </a:extLst>
            </p:cNvPr>
            <p:cNvSpPr/>
            <p:nvPr/>
          </p:nvSpPr>
          <p:spPr>
            <a:xfrm>
              <a:off x="3283965" y="1402333"/>
              <a:ext cx="2175002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4">
              <a:extLst>
                <a:ext uri="{FF2B5EF4-FFF2-40B4-BE49-F238E27FC236}">
                  <a16:creationId xmlns:a16="http://schemas.microsoft.com/office/drawing/2014/main" id="{A825CB35-9115-4EDB-BC7A-9F3CAA24E0C1}"/>
                </a:ext>
              </a:extLst>
            </p:cNvPr>
            <p:cNvSpPr/>
            <p:nvPr/>
          </p:nvSpPr>
          <p:spPr>
            <a:xfrm>
              <a:off x="5355335" y="1402333"/>
              <a:ext cx="612648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5">
              <a:extLst>
                <a:ext uri="{FF2B5EF4-FFF2-40B4-BE49-F238E27FC236}">
                  <a16:creationId xmlns:a16="http://schemas.microsoft.com/office/drawing/2014/main" id="{7A96468C-048D-4B59-9ED8-AF0C29FDED6A}"/>
                </a:ext>
              </a:extLst>
            </p:cNvPr>
            <p:cNvSpPr txBox="1"/>
            <p:nvPr/>
          </p:nvSpPr>
          <p:spPr>
            <a:xfrm>
              <a:off x="745642" y="1781683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>
                <a:latin typeface="Wingdings"/>
                <a:cs typeface="Wingdings"/>
              </a:endParaRPr>
            </a:p>
          </p:txBody>
        </p:sp>
        <p:sp>
          <p:nvSpPr>
            <p:cNvPr id="133" name="object 16">
              <a:extLst>
                <a:ext uri="{FF2B5EF4-FFF2-40B4-BE49-F238E27FC236}">
                  <a16:creationId xmlns:a16="http://schemas.microsoft.com/office/drawing/2014/main" id="{681B7523-D8A9-43C3-A856-BDEEC136FE29}"/>
                </a:ext>
              </a:extLst>
            </p:cNvPr>
            <p:cNvSpPr/>
            <p:nvPr/>
          </p:nvSpPr>
          <p:spPr>
            <a:xfrm>
              <a:off x="1009802" y="1783714"/>
              <a:ext cx="816863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7">
              <a:extLst>
                <a:ext uri="{FF2B5EF4-FFF2-40B4-BE49-F238E27FC236}">
                  <a16:creationId xmlns:a16="http://schemas.microsoft.com/office/drawing/2014/main" id="{A9E7658F-F5CF-48F1-B39F-CEF3F8047540}"/>
                </a:ext>
              </a:extLst>
            </p:cNvPr>
            <p:cNvSpPr/>
            <p:nvPr/>
          </p:nvSpPr>
          <p:spPr>
            <a:xfrm>
              <a:off x="1622425" y="1783714"/>
              <a:ext cx="432815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8">
              <a:extLst>
                <a:ext uri="{FF2B5EF4-FFF2-40B4-BE49-F238E27FC236}">
                  <a16:creationId xmlns:a16="http://schemas.microsoft.com/office/drawing/2014/main" id="{7389DE43-69BD-41FD-AD42-60E902AF09C3}"/>
                </a:ext>
              </a:extLst>
            </p:cNvPr>
            <p:cNvSpPr/>
            <p:nvPr/>
          </p:nvSpPr>
          <p:spPr>
            <a:xfrm>
              <a:off x="1947036" y="1783714"/>
              <a:ext cx="408431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9">
              <a:extLst>
                <a:ext uri="{FF2B5EF4-FFF2-40B4-BE49-F238E27FC236}">
                  <a16:creationId xmlns:a16="http://schemas.microsoft.com/office/drawing/2014/main" id="{89D8C46F-456E-4D6B-85F2-D0C9443AB176}"/>
                </a:ext>
              </a:extLst>
            </p:cNvPr>
            <p:cNvSpPr/>
            <p:nvPr/>
          </p:nvSpPr>
          <p:spPr>
            <a:xfrm>
              <a:off x="2196973" y="1783714"/>
              <a:ext cx="817270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20">
              <a:extLst>
                <a:ext uri="{FF2B5EF4-FFF2-40B4-BE49-F238E27FC236}">
                  <a16:creationId xmlns:a16="http://schemas.microsoft.com/office/drawing/2014/main" id="{611042F8-06DA-4DB0-A7E2-F91945F38296}"/>
                </a:ext>
              </a:extLst>
            </p:cNvPr>
            <p:cNvSpPr/>
            <p:nvPr/>
          </p:nvSpPr>
          <p:spPr>
            <a:xfrm>
              <a:off x="2858770" y="1783714"/>
              <a:ext cx="816863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21">
              <a:extLst>
                <a:ext uri="{FF2B5EF4-FFF2-40B4-BE49-F238E27FC236}">
                  <a16:creationId xmlns:a16="http://schemas.microsoft.com/office/drawing/2014/main" id="{434216C7-E5C7-45AD-BAD1-CE30436B025F}"/>
                </a:ext>
              </a:extLst>
            </p:cNvPr>
            <p:cNvSpPr/>
            <p:nvPr/>
          </p:nvSpPr>
          <p:spPr>
            <a:xfrm>
              <a:off x="3518661" y="1783714"/>
              <a:ext cx="408432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22">
              <a:extLst>
                <a:ext uri="{FF2B5EF4-FFF2-40B4-BE49-F238E27FC236}">
                  <a16:creationId xmlns:a16="http://schemas.microsoft.com/office/drawing/2014/main" id="{12BA16A7-AF8E-47C4-BBEE-5BD638CC048E}"/>
                </a:ext>
              </a:extLst>
            </p:cNvPr>
            <p:cNvSpPr/>
            <p:nvPr/>
          </p:nvSpPr>
          <p:spPr>
            <a:xfrm>
              <a:off x="3773170" y="1783714"/>
              <a:ext cx="612648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23">
              <a:extLst>
                <a:ext uri="{FF2B5EF4-FFF2-40B4-BE49-F238E27FC236}">
                  <a16:creationId xmlns:a16="http://schemas.microsoft.com/office/drawing/2014/main" id="{F94AC0F5-B385-408E-8BB7-B69310881D84}"/>
                </a:ext>
              </a:extLst>
            </p:cNvPr>
            <p:cNvSpPr/>
            <p:nvPr/>
          </p:nvSpPr>
          <p:spPr>
            <a:xfrm>
              <a:off x="4181602" y="1783714"/>
              <a:ext cx="432815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24">
              <a:extLst>
                <a:ext uri="{FF2B5EF4-FFF2-40B4-BE49-F238E27FC236}">
                  <a16:creationId xmlns:a16="http://schemas.microsoft.com/office/drawing/2014/main" id="{3EF29B1D-6E2C-4832-ABD2-76BC66C0680F}"/>
                </a:ext>
              </a:extLst>
            </p:cNvPr>
            <p:cNvSpPr/>
            <p:nvPr/>
          </p:nvSpPr>
          <p:spPr>
            <a:xfrm>
              <a:off x="4506214" y="1783714"/>
              <a:ext cx="408432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25">
              <a:extLst>
                <a:ext uri="{FF2B5EF4-FFF2-40B4-BE49-F238E27FC236}">
                  <a16:creationId xmlns:a16="http://schemas.microsoft.com/office/drawing/2014/main" id="{3F323750-8D20-4B14-8C9C-D5E556F05AF9}"/>
                </a:ext>
              </a:extLst>
            </p:cNvPr>
            <p:cNvSpPr/>
            <p:nvPr/>
          </p:nvSpPr>
          <p:spPr>
            <a:xfrm>
              <a:off x="4756403" y="1783714"/>
              <a:ext cx="612648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26">
              <a:extLst>
                <a:ext uri="{FF2B5EF4-FFF2-40B4-BE49-F238E27FC236}">
                  <a16:creationId xmlns:a16="http://schemas.microsoft.com/office/drawing/2014/main" id="{FC28D9AB-DD21-4BB5-AF1D-55E8EEF0941A}"/>
                </a:ext>
              </a:extLst>
            </p:cNvPr>
            <p:cNvSpPr/>
            <p:nvPr/>
          </p:nvSpPr>
          <p:spPr>
            <a:xfrm>
              <a:off x="1009802" y="2100707"/>
              <a:ext cx="612648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27">
              <a:extLst>
                <a:ext uri="{FF2B5EF4-FFF2-40B4-BE49-F238E27FC236}">
                  <a16:creationId xmlns:a16="http://schemas.microsoft.com/office/drawing/2014/main" id="{586B1B3D-5FDF-4845-B46C-994F66354FA5}"/>
                </a:ext>
              </a:extLst>
            </p:cNvPr>
            <p:cNvSpPr/>
            <p:nvPr/>
          </p:nvSpPr>
          <p:spPr>
            <a:xfrm>
              <a:off x="1466977" y="2100707"/>
              <a:ext cx="816863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28">
              <a:extLst>
                <a:ext uri="{FF2B5EF4-FFF2-40B4-BE49-F238E27FC236}">
                  <a16:creationId xmlns:a16="http://schemas.microsoft.com/office/drawing/2014/main" id="{9EED1B45-32E7-47BB-A110-EC4B03CB7628}"/>
                </a:ext>
              </a:extLst>
            </p:cNvPr>
            <p:cNvSpPr/>
            <p:nvPr/>
          </p:nvSpPr>
          <p:spPr>
            <a:xfrm>
              <a:off x="2079625" y="2100707"/>
              <a:ext cx="654659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29">
              <a:extLst>
                <a:ext uri="{FF2B5EF4-FFF2-40B4-BE49-F238E27FC236}">
                  <a16:creationId xmlns:a16="http://schemas.microsoft.com/office/drawing/2014/main" id="{D479C7B3-6321-4E0D-9778-F65CB1A55591}"/>
                </a:ext>
              </a:extLst>
            </p:cNvPr>
            <p:cNvSpPr/>
            <p:nvPr/>
          </p:nvSpPr>
          <p:spPr>
            <a:xfrm>
              <a:off x="2640838" y="2100707"/>
              <a:ext cx="408431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30">
              <a:extLst>
                <a:ext uri="{FF2B5EF4-FFF2-40B4-BE49-F238E27FC236}">
                  <a16:creationId xmlns:a16="http://schemas.microsoft.com/office/drawing/2014/main" id="{07D1A4EE-96D6-49AE-9D10-EABEF5C777DA}"/>
                </a:ext>
              </a:extLst>
            </p:cNvPr>
            <p:cNvSpPr/>
            <p:nvPr/>
          </p:nvSpPr>
          <p:spPr>
            <a:xfrm>
              <a:off x="2893822" y="2100707"/>
              <a:ext cx="612648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31">
              <a:extLst>
                <a:ext uri="{FF2B5EF4-FFF2-40B4-BE49-F238E27FC236}">
                  <a16:creationId xmlns:a16="http://schemas.microsoft.com/office/drawing/2014/main" id="{DB4F3DF2-54BB-4616-8B1D-F68CF0885D02}"/>
                </a:ext>
              </a:extLst>
            </p:cNvPr>
            <p:cNvSpPr txBox="1"/>
            <p:nvPr/>
          </p:nvSpPr>
          <p:spPr>
            <a:xfrm>
              <a:off x="745642" y="2479675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>
                <a:latin typeface="Wingdings"/>
                <a:cs typeface="Wingdings"/>
              </a:endParaRPr>
            </a:p>
          </p:txBody>
        </p:sp>
        <p:sp>
          <p:nvSpPr>
            <p:cNvPr id="178" name="object 32">
              <a:extLst>
                <a:ext uri="{FF2B5EF4-FFF2-40B4-BE49-F238E27FC236}">
                  <a16:creationId xmlns:a16="http://schemas.microsoft.com/office/drawing/2014/main" id="{4174D1F4-6B8F-4C37-AE4A-AF00A2D0A9B1}"/>
                </a:ext>
              </a:extLst>
            </p:cNvPr>
            <p:cNvSpPr/>
            <p:nvPr/>
          </p:nvSpPr>
          <p:spPr>
            <a:xfrm>
              <a:off x="1009802" y="2481707"/>
              <a:ext cx="612648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33">
              <a:extLst>
                <a:ext uri="{FF2B5EF4-FFF2-40B4-BE49-F238E27FC236}">
                  <a16:creationId xmlns:a16="http://schemas.microsoft.com/office/drawing/2014/main" id="{098C5C0B-1A7F-4EB8-BB2C-263DA605FB16}"/>
                </a:ext>
              </a:extLst>
            </p:cNvPr>
            <p:cNvSpPr/>
            <p:nvPr/>
          </p:nvSpPr>
          <p:spPr>
            <a:xfrm>
              <a:off x="1466977" y="2481707"/>
              <a:ext cx="1021080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34">
              <a:extLst>
                <a:ext uri="{FF2B5EF4-FFF2-40B4-BE49-F238E27FC236}">
                  <a16:creationId xmlns:a16="http://schemas.microsoft.com/office/drawing/2014/main" id="{E27AD4FC-7FD6-49BD-8F88-617CC3F391AC}"/>
                </a:ext>
              </a:extLst>
            </p:cNvPr>
            <p:cNvSpPr/>
            <p:nvPr/>
          </p:nvSpPr>
          <p:spPr>
            <a:xfrm>
              <a:off x="2331085" y="2481707"/>
              <a:ext cx="613105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35">
              <a:extLst>
                <a:ext uri="{FF2B5EF4-FFF2-40B4-BE49-F238E27FC236}">
                  <a16:creationId xmlns:a16="http://schemas.microsoft.com/office/drawing/2014/main" id="{BDC1B89D-F746-4479-AEE0-03988B4EA43E}"/>
                </a:ext>
              </a:extLst>
            </p:cNvPr>
            <p:cNvSpPr/>
            <p:nvPr/>
          </p:nvSpPr>
          <p:spPr>
            <a:xfrm>
              <a:off x="2788666" y="2481707"/>
              <a:ext cx="612647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36">
              <a:extLst>
                <a:ext uri="{FF2B5EF4-FFF2-40B4-BE49-F238E27FC236}">
                  <a16:creationId xmlns:a16="http://schemas.microsoft.com/office/drawing/2014/main" id="{B9EA3BE8-B37A-4D01-8D93-126B5B7FE05A}"/>
                </a:ext>
              </a:extLst>
            </p:cNvPr>
            <p:cNvSpPr/>
            <p:nvPr/>
          </p:nvSpPr>
          <p:spPr>
            <a:xfrm>
              <a:off x="3197098" y="2481707"/>
              <a:ext cx="432815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37">
              <a:extLst>
                <a:ext uri="{FF2B5EF4-FFF2-40B4-BE49-F238E27FC236}">
                  <a16:creationId xmlns:a16="http://schemas.microsoft.com/office/drawing/2014/main" id="{21024844-411C-4221-AD16-D9C8611D627F}"/>
                </a:ext>
              </a:extLst>
            </p:cNvPr>
            <p:cNvSpPr/>
            <p:nvPr/>
          </p:nvSpPr>
          <p:spPr>
            <a:xfrm>
              <a:off x="3521709" y="2481707"/>
              <a:ext cx="408432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38">
              <a:extLst>
                <a:ext uri="{FF2B5EF4-FFF2-40B4-BE49-F238E27FC236}">
                  <a16:creationId xmlns:a16="http://schemas.microsoft.com/office/drawing/2014/main" id="{06323964-02E0-4078-B85C-A14B8766E1FE}"/>
                </a:ext>
              </a:extLst>
            </p:cNvPr>
            <p:cNvSpPr/>
            <p:nvPr/>
          </p:nvSpPr>
          <p:spPr>
            <a:xfrm>
              <a:off x="3773170" y="2481707"/>
              <a:ext cx="612648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39">
              <a:extLst>
                <a:ext uri="{FF2B5EF4-FFF2-40B4-BE49-F238E27FC236}">
                  <a16:creationId xmlns:a16="http://schemas.microsoft.com/office/drawing/2014/main" id="{F8897BB6-AEBB-447E-901D-34025CF29C7A}"/>
                </a:ext>
              </a:extLst>
            </p:cNvPr>
            <p:cNvSpPr/>
            <p:nvPr/>
          </p:nvSpPr>
          <p:spPr>
            <a:xfrm>
              <a:off x="4230370" y="2481707"/>
              <a:ext cx="612648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40">
              <a:extLst>
                <a:ext uri="{FF2B5EF4-FFF2-40B4-BE49-F238E27FC236}">
                  <a16:creationId xmlns:a16="http://schemas.microsoft.com/office/drawing/2014/main" id="{6AE18969-FF95-48CE-9BD2-8CD8A6732B94}"/>
                </a:ext>
              </a:extLst>
            </p:cNvPr>
            <p:cNvSpPr/>
            <p:nvPr/>
          </p:nvSpPr>
          <p:spPr>
            <a:xfrm>
              <a:off x="4638802" y="2481707"/>
              <a:ext cx="433222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41">
              <a:extLst>
                <a:ext uri="{FF2B5EF4-FFF2-40B4-BE49-F238E27FC236}">
                  <a16:creationId xmlns:a16="http://schemas.microsoft.com/office/drawing/2014/main" id="{D7ED7235-AD65-44E3-B955-83F383DEABD4}"/>
                </a:ext>
              </a:extLst>
            </p:cNvPr>
            <p:cNvSpPr/>
            <p:nvPr/>
          </p:nvSpPr>
          <p:spPr>
            <a:xfrm>
              <a:off x="4963667" y="2481707"/>
              <a:ext cx="408432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42">
              <a:extLst>
                <a:ext uri="{FF2B5EF4-FFF2-40B4-BE49-F238E27FC236}">
                  <a16:creationId xmlns:a16="http://schemas.microsoft.com/office/drawing/2014/main" id="{6F4442F2-34CC-4FFF-A4FA-0741EE29FA64}"/>
                </a:ext>
              </a:extLst>
            </p:cNvPr>
            <p:cNvSpPr/>
            <p:nvPr/>
          </p:nvSpPr>
          <p:spPr>
            <a:xfrm>
              <a:off x="5213603" y="2481707"/>
              <a:ext cx="816863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43">
              <a:extLst>
                <a:ext uri="{FF2B5EF4-FFF2-40B4-BE49-F238E27FC236}">
                  <a16:creationId xmlns:a16="http://schemas.microsoft.com/office/drawing/2014/main" id="{D288CB7A-1B6A-4360-8F81-277A7B679F97}"/>
                </a:ext>
              </a:extLst>
            </p:cNvPr>
            <p:cNvSpPr/>
            <p:nvPr/>
          </p:nvSpPr>
          <p:spPr>
            <a:xfrm>
              <a:off x="5875020" y="2481707"/>
              <a:ext cx="816864" cy="2621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44">
              <a:extLst>
                <a:ext uri="{FF2B5EF4-FFF2-40B4-BE49-F238E27FC236}">
                  <a16:creationId xmlns:a16="http://schemas.microsoft.com/office/drawing/2014/main" id="{18F4CFFB-8AD1-4802-A96F-4080BB3B86D5}"/>
                </a:ext>
              </a:extLst>
            </p:cNvPr>
            <p:cNvSpPr/>
            <p:nvPr/>
          </p:nvSpPr>
          <p:spPr>
            <a:xfrm>
              <a:off x="6586728" y="2481707"/>
              <a:ext cx="613105" cy="26212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45">
              <a:extLst>
                <a:ext uri="{FF2B5EF4-FFF2-40B4-BE49-F238E27FC236}">
                  <a16:creationId xmlns:a16="http://schemas.microsoft.com/office/drawing/2014/main" id="{AB6B2D0E-1B6A-4F54-A738-B058B1F6EBE7}"/>
                </a:ext>
              </a:extLst>
            </p:cNvPr>
            <p:cNvSpPr/>
            <p:nvPr/>
          </p:nvSpPr>
          <p:spPr>
            <a:xfrm>
              <a:off x="7042657" y="2481707"/>
              <a:ext cx="612648" cy="26212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46">
              <a:extLst>
                <a:ext uri="{FF2B5EF4-FFF2-40B4-BE49-F238E27FC236}">
                  <a16:creationId xmlns:a16="http://schemas.microsoft.com/office/drawing/2014/main" id="{F985F692-4C27-46D8-8C75-BB8BC11ACC34}"/>
                </a:ext>
              </a:extLst>
            </p:cNvPr>
            <p:cNvSpPr/>
            <p:nvPr/>
          </p:nvSpPr>
          <p:spPr>
            <a:xfrm>
              <a:off x="7451090" y="2481707"/>
              <a:ext cx="2064257" cy="26212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47">
              <a:extLst>
                <a:ext uri="{FF2B5EF4-FFF2-40B4-BE49-F238E27FC236}">
                  <a16:creationId xmlns:a16="http://schemas.microsoft.com/office/drawing/2014/main" id="{D502DF5A-5BE4-4E3A-8058-CC58F3ADDB52}"/>
                </a:ext>
              </a:extLst>
            </p:cNvPr>
            <p:cNvSpPr/>
            <p:nvPr/>
          </p:nvSpPr>
          <p:spPr>
            <a:xfrm>
              <a:off x="9406763" y="2481707"/>
              <a:ext cx="408431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48">
              <a:extLst>
                <a:ext uri="{FF2B5EF4-FFF2-40B4-BE49-F238E27FC236}">
                  <a16:creationId xmlns:a16="http://schemas.microsoft.com/office/drawing/2014/main" id="{95C89B61-B8D2-46A7-AA0F-64B02829DB74}"/>
                </a:ext>
              </a:extLst>
            </p:cNvPr>
            <p:cNvSpPr/>
            <p:nvPr/>
          </p:nvSpPr>
          <p:spPr>
            <a:xfrm>
              <a:off x="9658222" y="2481707"/>
              <a:ext cx="612648" cy="2621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49">
              <a:extLst>
                <a:ext uri="{FF2B5EF4-FFF2-40B4-BE49-F238E27FC236}">
                  <a16:creationId xmlns:a16="http://schemas.microsoft.com/office/drawing/2014/main" id="{8DA8EC72-7F0B-4B12-8720-517535EAEACE}"/>
                </a:ext>
              </a:extLst>
            </p:cNvPr>
            <p:cNvSpPr/>
            <p:nvPr/>
          </p:nvSpPr>
          <p:spPr>
            <a:xfrm>
              <a:off x="10115422" y="2481707"/>
              <a:ext cx="408431" cy="26212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50">
              <a:extLst>
                <a:ext uri="{FF2B5EF4-FFF2-40B4-BE49-F238E27FC236}">
                  <a16:creationId xmlns:a16="http://schemas.microsoft.com/office/drawing/2014/main" id="{1CCB917B-E9DB-41FC-9DE6-746304C44F03}"/>
                </a:ext>
              </a:extLst>
            </p:cNvPr>
            <p:cNvSpPr/>
            <p:nvPr/>
          </p:nvSpPr>
          <p:spPr>
            <a:xfrm>
              <a:off x="10368406" y="2481707"/>
              <a:ext cx="612648" cy="26212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51">
              <a:extLst>
                <a:ext uri="{FF2B5EF4-FFF2-40B4-BE49-F238E27FC236}">
                  <a16:creationId xmlns:a16="http://schemas.microsoft.com/office/drawing/2014/main" id="{65EFE064-3C2E-4207-B8CE-C6D20C5B6E6E}"/>
                </a:ext>
              </a:extLst>
            </p:cNvPr>
            <p:cNvSpPr/>
            <p:nvPr/>
          </p:nvSpPr>
          <p:spPr>
            <a:xfrm>
              <a:off x="1262786" y="4767656"/>
              <a:ext cx="612647" cy="26243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52">
              <a:extLst>
                <a:ext uri="{FF2B5EF4-FFF2-40B4-BE49-F238E27FC236}">
                  <a16:creationId xmlns:a16="http://schemas.microsoft.com/office/drawing/2014/main" id="{6B277D75-B3E2-47CA-A12C-B2BB8EEA9080}"/>
                </a:ext>
              </a:extLst>
            </p:cNvPr>
            <p:cNvSpPr/>
            <p:nvPr/>
          </p:nvSpPr>
          <p:spPr>
            <a:xfrm>
              <a:off x="1719960" y="4767656"/>
              <a:ext cx="816863" cy="26243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53">
              <a:extLst>
                <a:ext uri="{FF2B5EF4-FFF2-40B4-BE49-F238E27FC236}">
                  <a16:creationId xmlns:a16="http://schemas.microsoft.com/office/drawing/2014/main" id="{B2A4154F-F2A0-46BF-A037-1D812915751F}"/>
                </a:ext>
              </a:extLst>
            </p:cNvPr>
            <p:cNvSpPr/>
            <p:nvPr/>
          </p:nvSpPr>
          <p:spPr>
            <a:xfrm>
              <a:off x="1637664" y="5149341"/>
              <a:ext cx="612648" cy="26212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54">
              <a:extLst>
                <a:ext uri="{FF2B5EF4-FFF2-40B4-BE49-F238E27FC236}">
                  <a16:creationId xmlns:a16="http://schemas.microsoft.com/office/drawing/2014/main" id="{37E98E35-DB00-4B9C-8E2C-74FA80AC2F57}"/>
                </a:ext>
              </a:extLst>
            </p:cNvPr>
            <p:cNvSpPr/>
            <p:nvPr/>
          </p:nvSpPr>
          <p:spPr>
            <a:xfrm>
              <a:off x="2046097" y="5149341"/>
              <a:ext cx="1776349" cy="26212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55">
              <a:extLst>
                <a:ext uri="{FF2B5EF4-FFF2-40B4-BE49-F238E27FC236}">
                  <a16:creationId xmlns:a16="http://schemas.microsoft.com/office/drawing/2014/main" id="{8579C900-FB3B-4C53-AE8B-40754664BF87}"/>
                </a:ext>
              </a:extLst>
            </p:cNvPr>
            <p:cNvSpPr/>
            <p:nvPr/>
          </p:nvSpPr>
          <p:spPr>
            <a:xfrm>
              <a:off x="3728973" y="5149341"/>
              <a:ext cx="612648" cy="26212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56">
              <a:extLst>
                <a:ext uri="{FF2B5EF4-FFF2-40B4-BE49-F238E27FC236}">
                  <a16:creationId xmlns:a16="http://schemas.microsoft.com/office/drawing/2014/main" id="{0A9FAADF-03FD-470D-A796-9B401396997F}"/>
                </a:ext>
              </a:extLst>
            </p:cNvPr>
            <p:cNvSpPr/>
            <p:nvPr/>
          </p:nvSpPr>
          <p:spPr>
            <a:xfrm>
              <a:off x="4137405" y="5149341"/>
              <a:ext cx="1459864" cy="26212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57">
              <a:extLst>
                <a:ext uri="{FF2B5EF4-FFF2-40B4-BE49-F238E27FC236}">
                  <a16:creationId xmlns:a16="http://schemas.microsoft.com/office/drawing/2014/main" id="{2BA642D5-6423-4CA0-AC7A-70346EB16D32}"/>
                </a:ext>
              </a:extLst>
            </p:cNvPr>
            <p:cNvSpPr/>
            <p:nvPr/>
          </p:nvSpPr>
          <p:spPr>
            <a:xfrm>
              <a:off x="1262786" y="5530291"/>
              <a:ext cx="612647" cy="26212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58">
              <a:extLst>
                <a:ext uri="{FF2B5EF4-FFF2-40B4-BE49-F238E27FC236}">
                  <a16:creationId xmlns:a16="http://schemas.microsoft.com/office/drawing/2014/main" id="{6F924B57-73A8-4FB8-8F4B-97D962101440}"/>
                </a:ext>
              </a:extLst>
            </p:cNvPr>
            <p:cNvSpPr/>
            <p:nvPr/>
          </p:nvSpPr>
          <p:spPr>
            <a:xfrm>
              <a:off x="1719960" y="5530291"/>
              <a:ext cx="612648" cy="26212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59">
              <a:extLst>
                <a:ext uri="{FF2B5EF4-FFF2-40B4-BE49-F238E27FC236}">
                  <a16:creationId xmlns:a16="http://schemas.microsoft.com/office/drawing/2014/main" id="{02F19E74-7EA0-45C8-A6BA-4B0564298ED5}"/>
                </a:ext>
              </a:extLst>
            </p:cNvPr>
            <p:cNvSpPr txBox="1"/>
            <p:nvPr/>
          </p:nvSpPr>
          <p:spPr>
            <a:xfrm>
              <a:off x="963574" y="4556626"/>
              <a:ext cx="480695" cy="1607185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35"/>
                </a:spcBef>
              </a:pPr>
              <a:r>
                <a:rPr sz="2150" spc="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775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49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77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206" name="object 60">
              <a:extLst>
                <a:ext uri="{FF2B5EF4-FFF2-40B4-BE49-F238E27FC236}">
                  <a16:creationId xmlns:a16="http://schemas.microsoft.com/office/drawing/2014/main" id="{83B22EFA-A0E5-4CBB-B97D-2684AA274204}"/>
                </a:ext>
              </a:extLst>
            </p:cNvPr>
            <p:cNvSpPr/>
            <p:nvPr/>
          </p:nvSpPr>
          <p:spPr>
            <a:xfrm>
              <a:off x="1637664" y="5911291"/>
              <a:ext cx="612648" cy="26212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61">
              <a:extLst>
                <a:ext uri="{FF2B5EF4-FFF2-40B4-BE49-F238E27FC236}">
                  <a16:creationId xmlns:a16="http://schemas.microsoft.com/office/drawing/2014/main" id="{9CBDB343-06EC-4ADD-AD6B-6FFA0F880BE5}"/>
                </a:ext>
              </a:extLst>
            </p:cNvPr>
            <p:cNvSpPr/>
            <p:nvPr/>
          </p:nvSpPr>
          <p:spPr>
            <a:xfrm>
              <a:off x="2094864" y="5911291"/>
              <a:ext cx="613105" cy="26212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62">
              <a:extLst>
                <a:ext uri="{FF2B5EF4-FFF2-40B4-BE49-F238E27FC236}">
                  <a16:creationId xmlns:a16="http://schemas.microsoft.com/office/drawing/2014/main" id="{F31E747B-B638-4FA4-89AE-E5DAB7B97956}"/>
                </a:ext>
              </a:extLst>
            </p:cNvPr>
            <p:cNvSpPr/>
            <p:nvPr/>
          </p:nvSpPr>
          <p:spPr>
            <a:xfrm>
              <a:off x="2503677" y="5911291"/>
              <a:ext cx="176022" cy="26212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63">
              <a:extLst>
                <a:ext uri="{FF2B5EF4-FFF2-40B4-BE49-F238E27FC236}">
                  <a16:creationId xmlns:a16="http://schemas.microsoft.com/office/drawing/2014/main" id="{00A07B17-B344-4CB4-ACB5-A22C1CD788CD}"/>
                </a:ext>
              </a:extLst>
            </p:cNvPr>
            <p:cNvSpPr/>
            <p:nvPr/>
          </p:nvSpPr>
          <p:spPr>
            <a:xfrm>
              <a:off x="2621026" y="5911291"/>
              <a:ext cx="816863" cy="26212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64">
              <a:extLst>
                <a:ext uri="{FF2B5EF4-FFF2-40B4-BE49-F238E27FC236}">
                  <a16:creationId xmlns:a16="http://schemas.microsoft.com/office/drawing/2014/main" id="{38054F79-D53E-4B60-8950-F8C97AC75F81}"/>
                </a:ext>
              </a:extLst>
            </p:cNvPr>
            <p:cNvSpPr/>
            <p:nvPr/>
          </p:nvSpPr>
          <p:spPr>
            <a:xfrm>
              <a:off x="3280917" y="5911291"/>
              <a:ext cx="612648" cy="26212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65">
              <a:extLst>
                <a:ext uri="{FF2B5EF4-FFF2-40B4-BE49-F238E27FC236}">
                  <a16:creationId xmlns:a16="http://schemas.microsoft.com/office/drawing/2014/main" id="{503447F1-EDE7-4ECC-9950-6EFD7F3EC913}"/>
                </a:ext>
              </a:extLst>
            </p:cNvPr>
            <p:cNvSpPr/>
            <p:nvPr/>
          </p:nvSpPr>
          <p:spPr>
            <a:xfrm>
              <a:off x="3689350" y="5911291"/>
              <a:ext cx="176022" cy="26212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66">
              <a:extLst>
                <a:ext uri="{FF2B5EF4-FFF2-40B4-BE49-F238E27FC236}">
                  <a16:creationId xmlns:a16="http://schemas.microsoft.com/office/drawing/2014/main" id="{9897CDE9-F7CF-4415-9642-DE34561FEC55}"/>
                </a:ext>
              </a:extLst>
            </p:cNvPr>
            <p:cNvSpPr/>
            <p:nvPr/>
          </p:nvSpPr>
          <p:spPr>
            <a:xfrm>
              <a:off x="3806697" y="5911291"/>
              <a:ext cx="612648" cy="26212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67">
              <a:extLst>
                <a:ext uri="{FF2B5EF4-FFF2-40B4-BE49-F238E27FC236}">
                  <a16:creationId xmlns:a16="http://schemas.microsoft.com/office/drawing/2014/main" id="{978AC9F0-3837-4F76-8654-76B6D8D1281B}"/>
                </a:ext>
              </a:extLst>
            </p:cNvPr>
            <p:cNvSpPr/>
            <p:nvPr/>
          </p:nvSpPr>
          <p:spPr>
            <a:xfrm>
              <a:off x="4263897" y="5911291"/>
              <a:ext cx="612648" cy="26212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68">
              <a:extLst>
                <a:ext uri="{FF2B5EF4-FFF2-40B4-BE49-F238E27FC236}">
                  <a16:creationId xmlns:a16="http://schemas.microsoft.com/office/drawing/2014/main" id="{E35F994C-4EE5-4096-A322-32CBA15CB400}"/>
                </a:ext>
              </a:extLst>
            </p:cNvPr>
            <p:cNvSpPr txBox="1"/>
            <p:nvPr/>
          </p:nvSpPr>
          <p:spPr>
            <a:xfrm>
              <a:off x="1338452" y="6244234"/>
              <a:ext cx="10604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215" name="object 69">
              <a:extLst>
                <a:ext uri="{FF2B5EF4-FFF2-40B4-BE49-F238E27FC236}">
                  <a16:creationId xmlns:a16="http://schemas.microsoft.com/office/drawing/2014/main" id="{71B30171-55BF-49DE-BAC4-B77C43A3F02D}"/>
                </a:ext>
              </a:extLst>
            </p:cNvPr>
            <p:cNvSpPr/>
            <p:nvPr/>
          </p:nvSpPr>
          <p:spPr>
            <a:xfrm>
              <a:off x="1637664" y="6291986"/>
              <a:ext cx="612648" cy="26243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70">
              <a:extLst>
                <a:ext uri="{FF2B5EF4-FFF2-40B4-BE49-F238E27FC236}">
                  <a16:creationId xmlns:a16="http://schemas.microsoft.com/office/drawing/2014/main" id="{3BC6C455-0497-4672-9E3F-7F962110083B}"/>
                </a:ext>
              </a:extLst>
            </p:cNvPr>
            <p:cNvSpPr/>
            <p:nvPr/>
          </p:nvSpPr>
          <p:spPr>
            <a:xfrm>
              <a:off x="2094864" y="6291986"/>
              <a:ext cx="613105" cy="26243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71">
              <a:extLst>
                <a:ext uri="{FF2B5EF4-FFF2-40B4-BE49-F238E27FC236}">
                  <a16:creationId xmlns:a16="http://schemas.microsoft.com/office/drawing/2014/main" id="{2E98759E-1DDC-429C-8E79-FB95D0E363A2}"/>
                </a:ext>
              </a:extLst>
            </p:cNvPr>
            <p:cNvSpPr/>
            <p:nvPr/>
          </p:nvSpPr>
          <p:spPr>
            <a:xfrm>
              <a:off x="2503677" y="6291986"/>
              <a:ext cx="176022" cy="26243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72">
              <a:extLst>
                <a:ext uri="{FF2B5EF4-FFF2-40B4-BE49-F238E27FC236}">
                  <a16:creationId xmlns:a16="http://schemas.microsoft.com/office/drawing/2014/main" id="{C38076F0-1EF5-4334-A712-3616E105B66A}"/>
                </a:ext>
              </a:extLst>
            </p:cNvPr>
            <p:cNvSpPr/>
            <p:nvPr/>
          </p:nvSpPr>
          <p:spPr>
            <a:xfrm>
              <a:off x="2621026" y="6291986"/>
              <a:ext cx="408431" cy="26243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73">
              <a:extLst>
                <a:ext uri="{FF2B5EF4-FFF2-40B4-BE49-F238E27FC236}">
                  <a16:creationId xmlns:a16="http://schemas.microsoft.com/office/drawing/2014/main" id="{64D6C9DC-5A02-45D2-9AF0-07CCE1221C0C}"/>
                </a:ext>
              </a:extLst>
            </p:cNvPr>
            <p:cNvSpPr/>
            <p:nvPr/>
          </p:nvSpPr>
          <p:spPr>
            <a:xfrm>
              <a:off x="2874010" y="6291986"/>
              <a:ext cx="612648" cy="26243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74">
              <a:extLst>
                <a:ext uri="{FF2B5EF4-FFF2-40B4-BE49-F238E27FC236}">
                  <a16:creationId xmlns:a16="http://schemas.microsoft.com/office/drawing/2014/main" id="{9AD3D46C-291A-4761-A0A3-8DEDECC8A48E}"/>
                </a:ext>
              </a:extLst>
            </p:cNvPr>
            <p:cNvSpPr/>
            <p:nvPr/>
          </p:nvSpPr>
          <p:spPr>
            <a:xfrm>
              <a:off x="3331209" y="6291986"/>
              <a:ext cx="612648" cy="26243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75">
              <a:extLst>
                <a:ext uri="{FF2B5EF4-FFF2-40B4-BE49-F238E27FC236}">
                  <a16:creationId xmlns:a16="http://schemas.microsoft.com/office/drawing/2014/main" id="{702B4C92-CC9B-4E64-9A6E-C512B9484EE5}"/>
                </a:ext>
              </a:extLst>
            </p:cNvPr>
            <p:cNvSpPr/>
            <p:nvPr/>
          </p:nvSpPr>
          <p:spPr>
            <a:xfrm>
              <a:off x="3788409" y="6291986"/>
              <a:ext cx="612648" cy="26243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84">
              <a:extLst>
                <a:ext uri="{FF2B5EF4-FFF2-40B4-BE49-F238E27FC236}">
                  <a16:creationId xmlns:a16="http://schemas.microsoft.com/office/drawing/2014/main" id="{BBA0ECE0-22C7-4A12-96B8-907243692467}"/>
                </a:ext>
              </a:extLst>
            </p:cNvPr>
            <p:cNvSpPr/>
            <p:nvPr/>
          </p:nvSpPr>
          <p:spPr>
            <a:xfrm>
              <a:off x="6141720" y="1644395"/>
              <a:ext cx="391668" cy="22402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85">
              <a:extLst>
                <a:ext uri="{FF2B5EF4-FFF2-40B4-BE49-F238E27FC236}">
                  <a16:creationId xmlns:a16="http://schemas.microsoft.com/office/drawing/2014/main" id="{9F04E140-EBE8-4D59-B8E9-983A6A136E1C}"/>
                </a:ext>
              </a:extLst>
            </p:cNvPr>
            <p:cNvSpPr/>
            <p:nvPr/>
          </p:nvSpPr>
          <p:spPr>
            <a:xfrm>
              <a:off x="7330440" y="1371600"/>
              <a:ext cx="554735" cy="76962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86">
              <a:extLst>
                <a:ext uri="{FF2B5EF4-FFF2-40B4-BE49-F238E27FC236}">
                  <a16:creationId xmlns:a16="http://schemas.microsoft.com/office/drawing/2014/main" id="{6459BDCA-4967-4195-B708-95B55A306F02}"/>
                </a:ext>
              </a:extLst>
            </p:cNvPr>
            <p:cNvSpPr txBox="1"/>
            <p:nvPr/>
          </p:nvSpPr>
          <p:spPr>
            <a:xfrm>
              <a:off x="6667627" y="1584782"/>
              <a:ext cx="590550" cy="34593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499745" algn="l"/>
                </a:tabLst>
              </a:pPr>
              <a:r>
                <a:rPr sz="2000" spc="-5" dirty="0">
                  <a:solidFill>
                    <a:srgbClr val="5E859F"/>
                  </a:solidFill>
                  <a:latin typeface="맑은 고딕"/>
                  <a:cs typeface="맑은 고딕"/>
                </a:rPr>
                <a:t>ex</a:t>
              </a:r>
              <a:r>
                <a:rPr sz="2000" dirty="0">
                  <a:solidFill>
                    <a:srgbClr val="5E859F"/>
                  </a:solidFill>
                  <a:latin typeface="맑은 고딕"/>
                  <a:cs typeface="맑은 고딕"/>
                </a:rPr>
                <a:t>:</a:t>
              </a:r>
              <a:r>
                <a:rPr lang="en-US" altLang="ko-KR" sz="2000" dirty="0">
                  <a:solidFill>
                    <a:srgbClr val="5E859F"/>
                  </a:solidFill>
                  <a:latin typeface="맑은 고딕"/>
                  <a:cs typeface="맑은 고딕"/>
                </a:rPr>
                <a:t>(</a:t>
              </a:r>
              <a:endParaRPr sz="2000" dirty="0">
                <a:latin typeface="맑은 고딕"/>
                <a:cs typeface="맑은 고딕"/>
              </a:endParaRPr>
            </a:p>
          </p:txBody>
        </p:sp>
        <p:sp>
          <p:nvSpPr>
            <p:cNvPr id="225" name="object 87">
              <a:extLst>
                <a:ext uri="{FF2B5EF4-FFF2-40B4-BE49-F238E27FC236}">
                  <a16:creationId xmlns:a16="http://schemas.microsoft.com/office/drawing/2014/main" id="{9AC57F92-B57A-4790-8F93-5F7775984811}"/>
                </a:ext>
              </a:extLst>
            </p:cNvPr>
            <p:cNvSpPr txBox="1"/>
            <p:nvPr/>
          </p:nvSpPr>
          <p:spPr>
            <a:xfrm>
              <a:off x="8122893" y="1584782"/>
              <a:ext cx="1160042" cy="34593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dirty="0">
                  <a:solidFill>
                    <a:srgbClr val="5E859F"/>
                  </a:solidFill>
                  <a:latin typeface="맑은 고딕"/>
                  <a:cs typeface="맑은 고딕"/>
                </a:rPr>
                <a:t>,</a:t>
              </a:r>
              <a:r>
                <a:rPr sz="2000" spc="-95" dirty="0">
                  <a:solidFill>
                    <a:srgbClr val="5E859F"/>
                  </a:solidFill>
                  <a:latin typeface="맑은 고딕"/>
                  <a:cs typeface="맑은 고딕"/>
                </a:rPr>
                <a:t> </a:t>
              </a:r>
              <a:r>
                <a:rPr sz="2000" dirty="0">
                  <a:solidFill>
                    <a:srgbClr val="5E859F"/>
                  </a:solidFill>
                  <a:latin typeface="맑은 고딕"/>
                  <a:cs typeface="맑은 고딕"/>
                </a:rPr>
                <a:t>고양이)</a:t>
              </a:r>
              <a:endParaRPr sz="2000" dirty="0">
                <a:latin typeface="맑은 고딕"/>
                <a:cs typeface="맑은 고딕"/>
              </a:endParaRPr>
            </a:p>
          </p:txBody>
        </p:sp>
        <p:sp>
          <p:nvSpPr>
            <p:cNvPr id="226" name="object 88">
              <a:extLst>
                <a:ext uri="{FF2B5EF4-FFF2-40B4-BE49-F238E27FC236}">
                  <a16:creationId xmlns:a16="http://schemas.microsoft.com/office/drawing/2014/main" id="{271D8B10-21D2-40E8-992C-E73FA8B77522}"/>
                </a:ext>
              </a:extLst>
            </p:cNvPr>
            <p:cNvSpPr/>
            <p:nvPr/>
          </p:nvSpPr>
          <p:spPr>
            <a:xfrm>
              <a:off x="5460746" y="3413505"/>
              <a:ext cx="509015" cy="437388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89">
              <a:extLst>
                <a:ext uri="{FF2B5EF4-FFF2-40B4-BE49-F238E27FC236}">
                  <a16:creationId xmlns:a16="http://schemas.microsoft.com/office/drawing/2014/main" id="{357E53C2-4C22-4AF8-9276-932C78AE8CC6}"/>
                </a:ext>
              </a:extLst>
            </p:cNvPr>
            <p:cNvSpPr/>
            <p:nvPr/>
          </p:nvSpPr>
          <p:spPr>
            <a:xfrm>
              <a:off x="3583685" y="3265170"/>
              <a:ext cx="890269" cy="728980"/>
            </a:xfrm>
            <a:custGeom>
              <a:avLst/>
              <a:gdLst/>
              <a:ahLst/>
              <a:cxnLst/>
              <a:rect l="l" t="t" r="r" b="b"/>
              <a:pathLst>
                <a:path w="890270" h="728979">
                  <a:moveTo>
                    <a:pt x="0" y="728471"/>
                  </a:moveTo>
                  <a:lnTo>
                    <a:pt x="890015" y="728471"/>
                  </a:lnTo>
                  <a:lnTo>
                    <a:pt x="890015" y="0"/>
                  </a:lnTo>
                  <a:lnTo>
                    <a:pt x="0" y="0"/>
                  </a:lnTo>
                  <a:lnTo>
                    <a:pt x="0" y="728471"/>
                  </a:lnTo>
                  <a:close/>
                </a:path>
              </a:pathLst>
            </a:custGeom>
            <a:ln w="3810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90">
              <a:extLst>
                <a:ext uri="{FF2B5EF4-FFF2-40B4-BE49-F238E27FC236}">
                  <a16:creationId xmlns:a16="http://schemas.microsoft.com/office/drawing/2014/main" id="{E8287A30-19BE-4F80-BC8B-C6C44210557D}"/>
                </a:ext>
              </a:extLst>
            </p:cNvPr>
            <p:cNvSpPr/>
            <p:nvPr/>
          </p:nvSpPr>
          <p:spPr>
            <a:xfrm>
              <a:off x="3664458" y="3301746"/>
              <a:ext cx="728980" cy="646430"/>
            </a:xfrm>
            <a:custGeom>
              <a:avLst/>
              <a:gdLst/>
              <a:ahLst/>
              <a:cxnLst/>
              <a:rect l="l" t="t" r="r" b="b"/>
              <a:pathLst>
                <a:path w="728979" h="646429">
                  <a:moveTo>
                    <a:pt x="0" y="646176"/>
                  </a:moveTo>
                  <a:lnTo>
                    <a:pt x="728472" y="646176"/>
                  </a:lnTo>
                  <a:lnTo>
                    <a:pt x="728472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91">
              <a:extLst>
                <a:ext uri="{FF2B5EF4-FFF2-40B4-BE49-F238E27FC236}">
                  <a16:creationId xmlns:a16="http://schemas.microsoft.com/office/drawing/2014/main" id="{F4B24A77-5A35-4992-B031-0D1AE33C98C1}"/>
                </a:ext>
              </a:extLst>
            </p:cNvPr>
            <p:cNvSpPr/>
            <p:nvPr/>
          </p:nvSpPr>
          <p:spPr>
            <a:xfrm>
              <a:off x="3823970" y="3357117"/>
              <a:ext cx="612648" cy="26212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92">
              <a:extLst>
                <a:ext uri="{FF2B5EF4-FFF2-40B4-BE49-F238E27FC236}">
                  <a16:creationId xmlns:a16="http://schemas.microsoft.com/office/drawing/2014/main" id="{F63CD5AC-32C7-4E74-BE84-70DE0524C48C}"/>
                </a:ext>
              </a:extLst>
            </p:cNvPr>
            <p:cNvSpPr/>
            <p:nvPr/>
          </p:nvSpPr>
          <p:spPr>
            <a:xfrm>
              <a:off x="3823970" y="3631438"/>
              <a:ext cx="612648" cy="262128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93">
              <a:extLst>
                <a:ext uri="{FF2B5EF4-FFF2-40B4-BE49-F238E27FC236}">
                  <a16:creationId xmlns:a16="http://schemas.microsoft.com/office/drawing/2014/main" id="{75A10BF6-DEFB-4291-B070-DE1C8DC51395}"/>
                </a:ext>
              </a:extLst>
            </p:cNvPr>
            <p:cNvSpPr/>
            <p:nvPr/>
          </p:nvSpPr>
          <p:spPr>
            <a:xfrm>
              <a:off x="3028950" y="3591305"/>
              <a:ext cx="394335" cy="76200"/>
            </a:xfrm>
            <a:custGeom>
              <a:avLst/>
              <a:gdLst/>
              <a:ahLst/>
              <a:cxnLst/>
              <a:rect l="l" t="t" r="r" b="b"/>
              <a:pathLst>
                <a:path w="394335" h="76200">
                  <a:moveTo>
                    <a:pt x="59436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59436" y="48006"/>
                  </a:lnTo>
                  <a:lnTo>
                    <a:pt x="59436" y="28194"/>
                  </a:lnTo>
                  <a:close/>
                </a:path>
                <a:path w="394335" h="76200">
                  <a:moveTo>
                    <a:pt x="138683" y="28194"/>
                  </a:moveTo>
                  <a:lnTo>
                    <a:pt x="79248" y="28194"/>
                  </a:lnTo>
                  <a:lnTo>
                    <a:pt x="79248" y="48006"/>
                  </a:lnTo>
                  <a:lnTo>
                    <a:pt x="138683" y="48006"/>
                  </a:lnTo>
                  <a:lnTo>
                    <a:pt x="138683" y="28194"/>
                  </a:lnTo>
                  <a:close/>
                </a:path>
                <a:path w="394335" h="76200">
                  <a:moveTo>
                    <a:pt x="217931" y="28194"/>
                  </a:moveTo>
                  <a:lnTo>
                    <a:pt x="158495" y="28194"/>
                  </a:lnTo>
                  <a:lnTo>
                    <a:pt x="158495" y="48006"/>
                  </a:lnTo>
                  <a:lnTo>
                    <a:pt x="217931" y="48006"/>
                  </a:lnTo>
                  <a:lnTo>
                    <a:pt x="217931" y="28194"/>
                  </a:lnTo>
                  <a:close/>
                </a:path>
                <a:path w="394335" h="76200">
                  <a:moveTo>
                    <a:pt x="297179" y="28194"/>
                  </a:moveTo>
                  <a:lnTo>
                    <a:pt x="237744" y="28194"/>
                  </a:lnTo>
                  <a:lnTo>
                    <a:pt x="237744" y="48006"/>
                  </a:lnTo>
                  <a:lnTo>
                    <a:pt x="297179" y="48006"/>
                  </a:lnTo>
                  <a:lnTo>
                    <a:pt x="297179" y="28194"/>
                  </a:lnTo>
                  <a:close/>
                </a:path>
                <a:path w="394335" h="76200">
                  <a:moveTo>
                    <a:pt x="317626" y="0"/>
                  </a:moveTo>
                  <a:lnTo>
                    <a:pt x="317626" y="76200"/>
                  </a:lnTo>
                  <a:lnTo>
                    <a:pt x="374014" y="48006"/>
                  </a:lnTo>
                  <a:lnTo>
                    <a:pt x="330326" y="48006"/>
                  </a:lnTo>
                  <a:lnTo>
                    <a:pt x="330326" y="28194"/>
                  </a:lnTo>
                  <a:lnTo>
                    <a:pt x="374014" y="28194"/>
                  </a:lnTo>
                  <a:lnTo>
                    <a:pt x="317626" y="0"/>
                  </a:lnTo>
                  <a:close/>
                </a:path>
                <a:path w="394335" h="76200">
                  <a:moveTo>
                    <a:pt x="317626" y="28194"/>
                  </a:moveTo>
                  <a:lnTo>
                    <a:pt x="316991" y="28194"/>
                  </a:lnTo>
                  <a:lnTo>
                    <a:pt x="316991" y="48006"/>
                  </a:lnTo>
                  <a:lnTo>
                    <a:pt x="317626" y="48006"/>
                  </a:lnTo>
                  <a:lnTo>
                    <a:pt x="317626" y="28194"/>
                  </a:lnTo>
                  <a:close/>
                </a:path>
                <a:path w="394335" h="76200">
                  <a:moveTo>
                    <a:pt x="374014" y="28194"/>
                  </a:moveTo>
                  <a:lnTo>
                    <a:pt x="330326" y="28194"/>
                  </a:lnTo>
                  <a:lnTo>
                    <a:pt x="330326" y="48006"/>
                  </a:lnTo>
                  <a:lnTo>
                    <a:pt x="374014" y="48006"/>
                  </a:lnTo>
                  <a:lnTo>
                    <a:pt x="393826" y="38100"/>
                  </a:lnTo>
                  <a:lnTo>
                    <a:pt x="374014" y="2819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94">
              <a:extLst>
                <a:ext uri="{FF2B5EF4-FFF2-40B4-BE49-F238E27FC236}">
                  <a16:creationId xmlns:a16="http://schemas.microsoft.com/office/drawing/2014/main" id="{8CE25703-D6B2-479A-B381-CAD1429E615B}"/>
                </a:ext>
              </a:extLst>
            </p:cNvPr>
            <p:cNvSpPr/>
            <p:nvPr/>
          </p:nvSpPr>
          <p:spPr>
            <a:xfrm>
              <a:off x="4621529" y="3591305"/>
              <a:ext cx="360045" cy="76200"/>
            </a:xfrm>
            <a:custGeom>
              <a:avLst/>
              <a:gdLst/>
              <a:ahLst/>
              <a:cxnLst/>
              <a:rect l="l" t="t" r="r" b="b"/>
              <a:pathLst>
                <a:path w="360045" h="76200">
                  <a:moveTo>
                    <a:pt x="59436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59436" y="48006"/>
                  </a:lnTo>
                  <a:lnTo>
                    <a:pt x="59436" y="28194"/>
                  </a:lnTo>
                  <a:close/>
                </a:path>
                <a:path w="360045" h="76200">
                  <a:moveTo>
                    <a:pt x="138684" y="28194"/>
                  </a:moveTo>
                  <a:lnTo>
                    <a:pt x="79248" y="28194"/>
                  </a:lnTo>
                  <a:lnTo>
                    <a:pt x="79248" y="48006"/>
                  </a:lnTo>
                  <a:lnTo>
                    <a:pt x="138684" y="48006"/>
                  </a:lnTo>
                  <a:lnTo>
                    <a:pt x="138684" y="28194"/>
                  </a:lnTo>
                  <a:close/>
                </a:path>
                <a:path w="360045" h="76200">
                  <a:moveTo>
                    <a:pt x="217932" y="28194"/>
                  </a:moveTo>
                  <a:lnTo>
                    <a:pt x="158496" y="28194"/>
                  </a:lnTo>
                  <a:lnTo>
                    <a:pt x="158496" y="48006"/>
                  </a:lnTo>
                  <a:lnTo>
                    <a:pt x="217932" y="48006"/>
                  </a:lnTo>
                  <a:lnTo>
                    <a:pt x="217932" y="28194"/>
                  </a:lnTo>
                  <a:close/>
                </a:path>
                <a:path w="360045" h="76200">
                  <a:moveTo>
                    <a:pt x="283845" y="0"/>
                  </a:moveTo>
                  <a:lnTo>
                    <a:pt x="283845" y="76200"/>
                  </a:lnTo>
                  <a:lnTo>
                    <a:pt x="340233" y="48006"/>
                  </a:lnTo>
                  <a:lnTo>
                    <a:pt x="296545" y="48006"/>
                  </a:lnTo>
                  <a:lnTo>
                    <a:pt x="296545" y="28194"/>
                  </a:lnTo>
                  <a:lnTo>
                    <a:pt x="340233" y="28194"/>
                  </a:lnTo>
                  <a:lnTo>
                    <a:pt x="283845" y="0"/>
                  </a:lnTo>
                  <a:close/>
                </a:path>
                <a:path w="360045" h="76200">
                  <a:moveTo>
                    <a:pt x="283845" y="28194"/>
                  </a:moveTo>
                  <a:lnTo>
                    <a:pt x="237744" y="28194"/>
                  </a:lnTo>
                  <a:lnTo>
                    <a:pt x="237744" y="48006"/>
                  </a:lnTo>
                  <a:lnTo>
                    <a:pt x="283845" y="48006"/>
                  </a:lnTo>
                  <a:lnTo>
                    <a:pt x="283845" y="28194"/>
                  </a:lnTo>
                  <a:close/>
                </a:path>
                <a:path w="360045" h="76200">
                  <a:moveTo>
                    <a:pt x="340233" y="28194"/>
                  </a:moveTo>
                  <a:lnTo>
                    <a:pt x="296545" y="28194"/>
                  </a:lnTo>
                  <a:lnTo>
                    <a:pt x="296545" y="48006"/>
                  </a:lnTo>
                  <a:lnTo>
                    <a:pt x="340233" y="48006"/>
                  </a:lnTo>
                  <a:lnTo>
                    <a:pt x="360045" y="38100"/>
                  </a:lnTo>
                  <a:lnTo>
                    <a:pt x="340233" y="2819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95">
              <a:extLst>
                <a:ext uri="{FF2B5EF4-FFF2-40B4-BE49-F238E27FC236}">
                  <a16:creationId xmlns:a16="http://schemas.microsoft.com/office/drawing/2014/main" id="{0546CEB3-97BA-4E5C-ACF5-CDAE211E6EED}"/>
                </a:ext>
              </a:extLst>
            </p:cNvPr>
            <p:cNvSpPr/>
            <p:nvPr/>
          </p:nvSpPr>
          <p:spPr>
            <a:xfrm>
              <a:off x="2100072" y="3140964"/>
              <a:ext cx="839724" cy="85191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96">
              <a:extLst>
                <a:ext uri="{FF2B5EF4-FFF2-40B4-BE49-F238E27FC236}">
                  <a16:creationId xmlns:a16="http://schemas.microsoft.com/office/drawing/2014/main" id="{1679E525-1854-4D93-B688-4167CAE262BB}"/>
                </a:ext>
              </a:extLst>
            </p:cNvPr>
            <p:cNvSpPr txBox="1"/>
            <p:nvPr/>
          </p:nvSpPr>
          <p:spPr>
            <a:xfrm>
              <a:off x="5160390" y="3473322"/>
              <a:ext cx="408431" cy="31210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맑은 고딕"/>
                  <a:cs typeface="맑은 고딕"/>
                </a:rPr>
                <a:t>cat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12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기술적 체계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5154AD7-4827-4E99-A5E0-1E46BBA60C32}"/>
              </a:ext>
            </a:extLst>
          </p:cNvPr>
          <p:cNvGrpSpPr/>
          <p:nvPr/>
        </p:nvGrpSpPr>
        <p:grpSpPr>
          <a:xfrm>
            <a:off x="6253688" y="328393"/>
            <a:ext cx="4263263" cy="408939"/>
            <a:chOff x="3478403" y="269240"/>
            <a:chExt cx="4263263" cy="408939"/>
          </a:xfrm>
        </p:grpSpPr>
        <p:sp>
          <p:nvSpPr>
            <p:cNvPr id="112" name="object 76">
              <a:extLst>
                <a:ext uri="{FF2B5EF4-FFF2-40B4-BE49-F238E27FC236}">
                  <a16:creationId xmlns:a16="http://schemas.microsoft.com/office/drawing/2014/main" id="{CD7C81F0-0C8B-41F5-9C85-43CA0EA503D3}"/>
                </a:ext>
              </a:extLst>
            </p:cNvPr>
            <p:cNvSpPr/>
            <p:nvPr/>
          </p:nvSpPr>
          <p:spPr>
            <a:xfrm>
              <a:off x="3478403" y="327659"/>
              <a:ext cx="646938" cy="35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77">
              <a:extLst>
                <a:ext uri="{FF2B5EF4-FFF2-40B4-BE49-F238E27FC236}">
                  <a16:creationId xmlns:a16="http://schemas.microsoft.com/office/drawing/2014/main" id="{A94FC9D1-AC74-4BFB-B657-977A82D1FDFD}"/>
                </a:ext>
              </a:extLst>
            </p:cNvPr>
            <p:cNvSpPr/>
            <p:nvPr/>
          </p:nvSpPr>
          <p:spPr>
            <a:xfrm>
              <a:off x="3978528" y="327659"/>
              <a:ext cx="813815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78">
              <a:extLst>
                <a:ext uri="{FF2B5EF4-FFF2-40B4-BE49-F238E27FC236}">
                  <a16:creationId xmlns:a16="http://schemas.microsoft.com/office/drawing/2014/main" id="{BFBFC4D7-89D5-43A7-8483-2D1B8CD296CC}"/>
                </a:ext>
              </a:extLst>
            </p:cNvPr>
            <p:cNvSpPr/>
            <p:nvPr/>
          </p:nvSpPr>
          <p:spPr>
            <a:xfrm>
              <a:off x="4589653" y="327659"/>
              <a:ext cx="237744" cy="35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79">
              <a:extLst>
                <a:ext uri="{FF2B5EF4-FFF2-40B4-BE49-F238E27FC236}">
                  <a16:creationId xmlns:a16="http://schemas.microsoft.com/office/drawing/2014/main" id="{1364AB51-7CA0-47BF-9CC4-2878C43FAB88}"/>
                </a:ext>
              </a:extLst>
            </p:cNvPr>
            <p:cNvSpPr txBox="1"/>
            <p:nvPr/>
          </p:nvSpPr>
          <p:spPr>
            <a:xfrm>
              <a:off x="4735448" y="269240"/>
              <a:ext cx="3302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solidFill>
                    <a:srgbClr val="F47C29"/>
                  </a:solidFill>
                  <a:latin typeface="맑은 고딕"/>
                  <a:cs typeface="맑은 고딕"/>
                </a:rPr>
                <a:t>③</a:t>
              </a:r>
              <a:endParaRPr sz="2400">
                <a:latin typeface="맑은 고딕"/>
                <a:cs typeface="맑은 고딕"/>
              </a:endParaRPr>
            </a:p>
          </p:txBody>
        </p:sp>
        <p:sp>
          <p:nvSpPr>
            <p:cNvPr id="116" name="object 80">
              <a:extLst>
                <a:ext uri="{FF2B5EF4-FFF2-40B4-BE49-F238E27FC236}">
                  <a16:creationId xmlns:a16="http://schemas.microsoft.com/office/drawing/2014/main" id="{665875B0-7691-43C2-A874-E8EDAC6C8E6C}"/>
                </a:ext>
              </a:extLst>
            </p:cNvPr>
            <p:cNvSpPr/>
            <p:nvPr/>
          </p:nvSpPr>
          <p:spPr>
            <a:xfrm>
              <a:off x="5161153" y="327659"/>
              <a:ext cx="1356741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81">
              <a:extLst>
                <a:ext uri="{FF2B5EF4-FFF2-40B4-BE49-F238E27FC236}">
                  <a16:creationId xmlns:a16="http://schemas.microsoft.com/office/drawing/2014/main" id="{586ADF16-4C95-4D85-80E4-367FE6C441EE}"/>
                </a:ext>
              </a:extLst>
            </p:cNvPr>
            <p:cNvSpPr/>
            <p:nvPr/>
          </p:nvSpPr>
          <p:spPr>
            <a:xfrm>
              <a:off x="6315202" y="327659"/>
              <a:ext cx="8138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82">
              <a:extLst>
                <a:ext uri="{FF2B5EF4-FFF2-40B4-BE49-F238E27FC236}">
                  <a16:creationId xmlns:a16="http://schemas.microsoft.com/office/drawing/2014/main" id="{480B8FD2-741F-497A-92FD-533D3C941891}"/>
                </a:ext>
              </a:extLst>
            </p:cNvPr>
            <p:cNvSpPr/>
            <p:nvPr/>
          </p:nvSpPr>
          <p:spPr>
            <a:xfrm>
              <a:off x="6927850" y="327659"/>
              <a:ext cx="813816" cy="3505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6878D0A-7EA8-4E5C-B56E-C216089ACEC0}"/>
              </a:ext>
            </a:extLst>
          </p:cNvPr>
          <p:cNvGrpSpPr/>
          <p:nvPr/>
        </p:nvGrpSpPr>
        <p:grpSpPr>
          <a:xfrm>
            <a:off x="398500" y="1352295"/>
            <a:ext cx="6645427" cy="4530345"/>
            <a:chOff x="398500" y="945133"/>
            <a:chExt cx="6645427" cy="4530345"/>
          </a:xfrm>
        </p:grpSpPr>
        <p:sp>
          <p:nvSpPr>
            <p:cNvPr id="101" name="object 2">
              <a:extLst>
                <a:ext uri="{FF2B5EF4-FFF2-40B4-BE49-F238E27FC236}">
                  <a16:creationId xmlns:a16="http://schemas.microsoft.com/office/drawing/2014/main" id="{6ECE0F93-1066-4AF2-B9F4-693B813C2D5E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2" name="object 3">
              <a:extLst>
                <a:ext uri="{FF2B5EF4-FFF2-40B4-BE49-F238E27FC236}">
                  <a16:creationId xmlns:a16="http://schemas.microsoft.com/office/drawing/2014/main" id="{FF39CB40-DF29-4FD9-9B2C-381D469FD21B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3" name="object 4">
              <a:extLst>
                <a:ext uri="{FF2B5EF4-FFF2-40B4-BE49-F238E27FC236}">
                  <a16:creationId xmlns:a16="http://schemas.microsoft.com/office/drawing/2014/main" id="{B5F02DE1-DE31-4FCA-9AAB-F4A8534E8304}"/>
                </a:ext>
              </a:extLst>
            </p:cNvPr>
            <p:cNvSpPr/>
            <p:nvPr/>
          </p:nvSpPr>
          <p:spPr>
            <a:xfrm>
              <a:off x="1479169" y="945133"/>
              <a:ext cx="681228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4" name="object 5">
              <a:extLst>
                <a:ext uri="{FF2B5EF4-FFF2-40B4-BE49-F238E27FC236}">
                  <a16:creationId xmlns:a16="http://schemas.microsoft.com/office/drawing/2014/main" id="{1DBC6703-954F-4C01-AAC4-3E5AC28717D3}"/>
                </a:ext>
              </a:extLst>
            </p:cNvPr>
            <p:cNvSpPr/>
            <p:nvPr/>
          </p:nvSpPr>
          <p:spPr>
            <a:xfrm>
              <a:off x="1933320" y="945133"/>
              <a:ext cx="3030093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5" name="object 6">
              <a:extLst>
                <a:ext uri="{FF2B5EF4-FFF2-40B4-BE49-F238E27FC236}">
                  <a16:creationId xmlns:a16="http://schemas.microsoft.com/office/drawing/2014/main" id="{289148CF-780F-4F22-9E9E-CA1A8426AEAB}"/>
                </a:ext>
              </a:extLst>
            </p:cNvPr>
            <p:cNvSpPr/>
            <p:nvPr/>
          </p:nvSpPr>
          <p:spPr>
            <a:xfrm>
              <a:off x="1009802" y="1402333"/>
              <a:ext cx="612648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6" name="object 7">
              <a:extLst>
                <a:ext uri="{FF2B5EF4-FFF2-40B4-BE49-F238E27FC236}">
                  <a16:creationId xmlns:a16="http://schemas.microsoft.com/office/drawing/2014/main" id="{05D69F25-16B7-4B2A-A667-D8C06122EAAF}"/>
                </a:ext>
              </a:extLst>
            </p:cNvPr>
            <p:cNvSpPr/>
            <p:nvPr/>
          </p:nvSpPr>
          <p:spPr>
            <a:xfrm>
              <a:off x="1418208" y="1402333"/>
              <a:ext cx="870851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7" name="object 8">
              <a:extLst>
                <a:ext uri="{FF2B5EF4-FFF2-40B4-BE49-F238E27FC236}">
                  <a16:creationId xmlns:a16="http://schemas.microsoft.com/office/drawing/2014/main" id="{C9DDD569-D33F-4566-82FF-849E14973688}"/>
                </a:ext>
              </a:extLst>
            </p:cNvPr>
            <p:cNvSpPr/>
            <p:nvPr/>
          </p:nvSpPr>
          <p:spPr>
            <a:xfrm>
              <a:off x="2180208" y="1402333"/>
              <a:ext cx="408431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8" name="object 9">
              <a:extLst>
                <a:ext uri="{FF2B5EF4-FFF2-40B4-BE49-F238E27FC236}">
                  <a16:creationId xmlns:a16="http://schemas.microsoft.com/office/drawing/2014/main" id="{2DCB6CF6-4E1E-46F1-94B9-4E399FBCCF96}"/>
                </a:ext>
              </a:extLst>
            </p:cNvPr>
            <p:cNvSpPr/>
            <p:nvPr/>
          </p:nvSpPr>
          <p:spPr>
            <a:xfrm>
              <a:off x="2430526" y="1402333"/>
              <a:ext cx="612648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09" name="object 10">
              <a:extLst>
                <a:ext uri="{FF2B5EF4-FFF2-40B4-BE49-F238E27FC236}">
                  <a16:creationId xmlns:a16="http://schemas.microsoft.com/office/drawing/2014/main" id="{ADF89981-2BDC-443D-9CF3-964F21078A93}"/>
                </a:ext>
              </a:extLst>
            </p:cNvPr>
            <p:cNvSpPr/>
            <p:nvPr/>
          </p:nvSpPr>
          <p:spPr>
            <a:xfrm>
              <a:off x="2887726" y="1402333"/>
              <a:ext cx="816863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10" name="object 11">
              <a:extLst>
                <a:ext uri="{FF2B5EF4-FFF2-40B4-BE49-F238E27FC236}">
                  <a16:creationId xmlns:a16="http://schemas.microsoft.com/office/drawing/2014/main" id="{F4BADB1D-0E72-49B0-9D3D-279FA83C6C08}"/>
                </a:ext>
              </a:extLst>
            </p:cNvPr>
            <p:cNvSpPr/>
            <p:nvPr/>
          </p:nvSpPr>
          <p:spPr>
            <a:xfrm>
              <a:off x="3549141" y="1402333"/>
              <a:ext cx="816863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44" name="object 12">
              <a:extLst>
                <a:ext uri="{FF2B5EF4-FFF2-40B4-BE49-F238E27FC236}">
                  <a16:creationId xmlns:a16="http://schemas.microsoft.com/office/drawing/2014/main" id="{3F18A34D-B2F5-4400-BEB4-D8FE1C050F91}"/>
                </a:ext>
              </a:extLst>
            </p:cNvPr>
            <p:cNvSpPr/>
            <p:nvPr/>
          </p:nvSpPr>
          <p:spPr>
            <a:xfrm>
              <a:off x="4209034" y="1402333"/>
              <a:ext cx="817270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45" name="object 13">
              <a:extLst>
                <a:ext uri="{FF2B5EF4-FFF2-40B4-BE49-F238E27FC236}">
                  <a16:creationId xmlns:a16="http://schemas.microsoft.com/office/drawing/2014/main" id="{2E575F10-3D32-46FE-AB0A-532D20530541}"/>
                </a:ext>
              </a:extLst>
            </p:cNvPr>
            <p:cNvSpPr/>
            <p:nvPr/>
          </p:nvSpPr>
          <p:spPr>
            <a:xfrm>
              <a:off x="4869179" y="1402333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46" name="object 14">
              <a:extLst>
                <a:ext uri="{FF2B5EF4-FFF2-40B4-BE49-F238E27FC236}">
                  <a16:creationId xmlns:a16="http://schemas.microsoft.com/office/drawing/2014/main" id="{C3C7196E-5660-46DE-8B00-539AF5B9FC0D}"/>
                </a:ext>
              </a:extLst>
            </p:cNvPr>
            <p:cNvSpPr/>
            <p:nvPr/>
          </p:nvSpPr>
          <p:spPr>
            <a:xfrm>
              <a:off x="1009802" y="1783714"/>
              <a:ext cx="1021080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47" name="object 15">
              <a:extLst>
                <a:ext uri="{FF2B5EF4-FFF2-40B4-BE49-F238E27FC236}">
                  <a16:creationId xmlns:a16="http://schemas.microsoft.com/office/drawing/2014/main" id="{4CE60830-F682-4FEA-9899-9538DB95969A}"/>
                </a:ext>
              </a:extLst>
            </p:cNvPr>
            <p:cNvSpPr/>
            <p:nvPr/>
          </p:nvSpPr>
          <p:spPr>
            <a:xfrm>
              <a:off x="1873885" y="1783714"/>
              <a:ext cx="1021461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48" name="object 16">
              <a:extLst>
                <a:ext uri="{FF2B5EF4-FFF2-40B4-BE49-F238E27FC236}">
                  <a16:creationId xmlns:a16="http://schemas.microsoft.com/office/drawing/2014/main" id="{16EB36F9-D08F-4AA3-B01E-700AF70C7A11}"/>
                </a:ext>
              </a:extLst>
            </p:cNvPr>
            <p:cNvSpPr/>
            <p:nvPr/>
          </p:nvSpPr>
          <p:spPr>
            <a:xfrm>
              <a:off x="2736850" y="1783714"/>
              <a:ext cx="1021079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49" name="object 17">
              <a:extLst>
                <a:ext uri="{FF2B5EF4-FFF2-40B4-BE49-F238E27FC236}">
                  <a16:creationId xmlns:a16="http://schemas.microsoft.com/office/drawing/2014/main" id="{31E7ED04-E379-48A3-A5DD-612845A2B4C6}"/>
                </a:ext>
              </a:extLst>
            </p:cNvPr>
            <p:cNvSpPr/>
            <p:nvPr/>
          </p:nvSpPr>
          <p:spPr>
            <a:xfrm>
              <a:off x="3600958" y="1783714"/>
              <a:ext cx="612648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0" name="object 18">
              <a:extLst>
                <a:ext uri="{FF2B5EF4-FFF2-40B4-BE49-F238E27FC236}">
                  <a16:creationId xmlns:a16="http://schemas.microsoft.com/office/drawing/2014/main" id="{4391791F-0C1A-40A9-95CE-97CC9D5CFBB5}"/>
                </a:ext>
              </a:extLst>
            </p:cNvPr>
            <p:cNvSpPr/>
            <p:nvPr/>
          </p:nvSpPr>
          <p:spPr>
            <a:xfrm>
              <a:off x="4009390" y="1783714"/>
              <a:ext cx="176022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1" name="object 19">
              <a:extLst>
                <a:ext uri="{FF2B5EF4-FFF2-40B4-BE49-F238E27FC236}">
                  <a16:creationId xmlns:a16="http://schemas.microsoft.com/office/drawing/2014/main" id="{90DDD2C5-6FEA-4C5D-B273-95F2B877F418}"/>
                </a:ext>
              </a:extLst>
            </p:cNvPr>
            <p:cNvSpPr/>
            <p:nvPr/>
          </p:nvSpPr>
          <p:spPr>
            <a:xfrm>
              <a:off x="4126738" y="1783714"/>
              <a:ext cx="612648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2" name="object 20">
              <a:extLst>
                <a:ext uri="{FF2B5EF4-FFF2-40B4-BE49-F238E27FC236}">
                  <a16:creationId xmlns:a16="http://schemas.microsoft.com/office/drawing/2014/main" id="{B46F1250-9408-4370-A5A5-4CB0B65460D8}"/>
                </a:ext>
              </a:extLst>
            </p:cNvPr>
            <p:cNvSpPr/>
            <p:nvPr/>
          </p:nvSpPr>
          <p:spPr>
            <a:xfrm>
              <a:off x="4583938" y="1783714"/>
              <a:ext cx="613105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3" name="object 21">
              <a:extLst>
                <a:ext uri="{FF2B5EF4-FFF2-40B4-BE49-F238E27FC236}">
                  <a16:creationId xmlns:a16="http://schemas.microsoft.com/office/drawing/2014/main" id="{20C971E9-E196-4544-9B5C-06538FBA2196}"/>
                </a:ext>
              </a:extLst>
            </p:cNvPr>
            <p:cNvSpPr/>
            <p:nvPr/>
          </p:nvSpPr>
          <p:spPr>
            <a:xfrm>
              <a:off x="4992623" y="1783714"/>
              <a:ext cx="408431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4" name="object 22">
              <a:extLst>
                <a:ext uri="{FF2B5EF4-FFF2-40B4-BE49-F238E27FC236}">
                  <a16:creationId xmlns:a16="http://schemas.microsoft.com/office/drawing/2014/main" id="{CEEE630F-2DB3-442D-BEC0-966EAB251E62}"/>
                </a:ext>
              </a:extLst>
            </p:cNvPr>
            <p:cNvSpPr/>
            <p:nvPr/>
          </p:nvSpPr>
          <p:spPr>
            <a:xfrm>
              <a:off x="5244084" y="1783714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5" name="object 23">
              <a:extLst>
                <a:ext uri="{FF2B5EF4-FFF2-40B4-BE49-F238E27FC236}">
                  <a16:creationId xmlns:a16="http://schemas.microsoft.com/office/drawing/2014/main" id="{519DA74B-B83E-4221-B5B5-99B11713D7E3}"/>
                </a:ext>
              </a:extLst>
            </p:cNvPr>
            <p:cNvSpPr/>
            <p:nvPr/>
          </p:nvSpPr>
          <p:spPr>
            <a:xfrm>
              <a:off x="1009802" y="2164714"/>
              <a:ext cx="612648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6" name="object 24">
              <a:extLst>
                <a:ext uri="{FF2B5EF4-FFF2-40B4-BE49-F238E27FC236}">
                  <a16:creationId xmlns:a16="http://schemas.microsoft.com/office/drawing/2014/main" id="{E869713F-DDA5-4C26-86A5-61630DADDD48}"/>
                </a:ext>
              </a:extLst>
            </p:cNvPr>
            <p:cNvSpPr/>
            <p:nvPr/>
          </p:nvSpPr>
          <p:spPr>
            <a:xfrm>
              <a:off x="1466977" y="2164714"/>
              <a:ext cx="816863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7" name="object 25">
              <a:extLst>
                <a:ext uri="{FF2B5EF4-FFF2-40B4-BE49-F238E27FC236}">
                  <a16:creationId xmlns:a16="http://schemas.microsoft.com/office/drawing/2014/main" id="{98E635C3-3D31-4BE3-AE2A-78E1665C8FB6}"/>
                </a:ext>
              </a:extLst>
            </p:cNvPr>
            <p:cNvSpPr/>
            <p:nvPr/>
          </p:nvSpPr>
          <p:spPr>
            <a:xfrm>
              <a:off x="2126869" y="2164714"/>
              <a:ext cx="1021461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8" name="object 26">
              <a:extLst>
                <a:ext uri="{FF2B5EF4-FFF2-40B4-BE49-F238E27FC236}">
                  <a16:creationId xmlns:a16="http://schemas.microsoft.com/office/drawing/2014/main" id="{8E912751-8EE7-4756-963A-542238A5070F}"/>
                </a:ext>
              </a:extLst>
            </p:cNvPr>
            <p:cNvSpPr/>
            <p:nvPr/>
          </p:nvSpPr>
          <p:spPr>
            <a:xfrm>
              <a:off x="2991357" y="2164714"/>
              <a:ext cx="612647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59" name="object 27">
              <a:extLst>
                <a:ext uri="{FF2B5EF4-FFF2-40B4-BE49-F238E27FC236}">
                  <a16:creationId xmlns:a16="http://schemas.microsoft.com/office/drawing/2014/main" id="{1824F728-0E83-4361-8344-1174E66767B8}"/>
                </a:ext>
              </a:extLst>
            </p:cNvPr>
            <p:cNvSpPr/>
            <p:nvPr/>
          </p:nvSpPr>
          <p:spPr>
            <a:xfrm>
              <a:off x="3448558" y="2164714"/>
              <a:ext cx="612648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0" name="object 28">
              <a:extLst>
                <a:ext uri="{FF2B5EF4-FFF2-40B4-BE49-F238E27FC236}">
                  <a16:creationId xmlns:a16="http://schemas.microsoft.com/office/drawing/2014/main" id="{96E7D613-2072-4396-8892-A46FC7D844F7}"/>
                </a:ext>
              </a:extLst>
            </p:cNvPr>
            <p:cNvSpPr/>
            <p:nvPr/>
          </p:nvSpPr>
          <p:spPr>
            <a:xfrm>
              <a:off x="3905758" y="2164714"/>
              <a:ext cx="612648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1" name="object 29">
              <a:extLst>
                <a:ext uri="{FF2B5EF4-FFF2-40B4-BE49-F238E27FC236}">
                  <a16:creationId xmlns:a16="http://schemas.microsoft.com/office/drawing/2014/main" id="{34E2036A-DBAA-4F3A-9902-3497BB81A849}"/>
                </a:ext>
              </a:extLst>
            </p:cNvPr>
            <p:cNvSpPr/>
            <p:nvPr/>
          </p:nvSpPr>
          <p:spPr>
            <a:xfrm>
              <a:off x="4362958" y="2164714"/>
              <a:ext cx="1225664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2" name="object 30">
              <a:extLst>
                <a:ext uri="{FF2B5EF4-FFF2-40B4-BE49-F238E27FC236}">
                  <a16:creationId xmlns:a16="http://schemas.microsoft.com/office/drawing/2014/main" id="{51629CA6-D446-47C1-B803-6AB7E6A0A140}"/>
                </a:ext>
              </a:extLst>
            </p:cNvPr>
            <p:cNvSpPr/>
            <p:nvPr/>
          </p:nvSpPr>
          <p:spPr>
            <a:xfrm>
              <a:off x="5430011" y="2164714"/>
              <a:ext cx="408432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3" name="object 31">
              <a:extLst>
                <a:ext uri="{FF2B5EF4-FFF2-40B4-BE49-F238E27FC236}">
                  <a16:creationId xmlns:a16="http://schemas.microsoft.com/office/drawing/2014/main" id="{BD28E487-C6A1-4ABE-9404-34912AF312C4}"/>
                </a:ext>
              </a:extLst>
            </p:cNvPr>
            <p:cNvSpPr/>
            <p:nvPr/>
          </p:nvSpPr>
          <p:spPr>
            <a:xfrm>
              <a:off x="5684520" y="2164714"/>
              <a:ext cx="612648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4" name="object 32">
              <a:extLst>
                <a:ext uri="{FF2B5EF4-FFF2-40B4-BE49-F238E27FC236}">
                  <a16:creationId xmlns:a16="http://schemas.microsoft.com/office/drawing/2014/main" id="{E93442A9-7EEF-4076-A57E-2B21FD19FF35}"/>
                </a:ext>
              </a:extLst>
            </p:cNvPr>
            <p:cNvSpPr/>
            <p:nvPr/>
          </p:nvSpPr>
          <p:spPr>
            <a:xfrm>
              <a:off x="1637664" y="2545714"/>
              <a:ext cx="612648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5" name="object 33">
              <a:extLst>
                <a:ext uri="{FF2B5EF4-FFF2-40B4-BE49-F238E27FC236}">
                  <a16:creationId xmlns:a16="http://schemas.microsoft.com/office/drawing/2014/main" id="{A0CECA11-2D2A-4ACF-A1D6-14CAB360CCF7}"/>
                </a:ext>
              </a:extLst>
            </p:cNvPr>
            <p:cNvSpPr/>
            <p:nvPr/>
          </p:nvSpPr>
          <p:spPr>
            <a:xfrm>
              <a:off x="2046097" y="2545714"/>
              <a:ext cx="408431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BBFAB7B7-CAF8-4BD5-863D-2355C4C842F5}"/>
                </a:ext>
              </a:extLst>
            </p:cNvPr>
            <p:cNvSpPr/>
            <p:nvPr/>
          </p:nvSpPr>
          <p:spPr>
            <a:xfrm>
              <a:off x="2297557" y="2545714"/>
              <a:ext cx="817270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7" name="object 35">
              <a:extLst>
                <a:ext uri="{FF2B5EF4-FFF2-40B4-BE49-F238E27FC236}">
                  <a16:creationId xmlns:a16="http://schemas.microsoft.com/office/drawing/2014/main" id="{EB7C1898-677D-498D-ACC2-66177BB2A0A7}"/>
                </a:ext>
              </a:extLst>
            </p:cNvPr>
            <p:cNvSpPr/>
            <p:nvPr/>
          </p:nvSpPr>
          <p:spPr>
            <a:xfrm>
              <a:off x="2959354" y="2545714"/>
              <a:ext cx="612647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8" name="object 36">
              <a:extLst>
                <a:ext uri="{FF2B5EF4-FFF2-40B4-BE49-F238E27FC236}">
                  <a16:creationId xmlns:a16="http://schemas.microsoft.com/office/drawing/2014/main" id="{CCB6695F-857B-4FE6-B574-C62CC0CB5206}"/>
                </a:ext>
              </a:extLst>
            </p:cNvPr>
            <p:cNvSpPr/>
            <p:nvPr/>
          </p:nvSpPr>
          <p:spPr>
            <a:xfrm>
              <a:off x="3367785" y="2545714"/>
              <a:ext cx="1338326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69" name="object 37">
              <a:extLst>
                <a:ext uri="{FF2B5EF4-FFF2-40B4-BE49-F238E27FC236}">
                  <a16:creationId xmlns:a16="http://schemas.microsoft.com/office/drawing/2014/main" id="{BFCF058C-AC80-476A-ABEF-691869C80714}"/>
                </a:ext>
              </a:extLst>
            </p:cNvPr>
            <p:cNvSpPr/>
            <p:nvPr/>
          </p:nvSpPr>
          <p:spPr>
            <a:xfrm>
              <a:off x="4594605" y="2545714"/>
              <a:ext cx="610819" cy="2621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70" name="object 38">
              <a:extLst>
                <a:ext uri="{FF2B5EF4-FFF2-40B4-BE49-F238E27FC236}">
                  <a16:creationId xmlns:a16="http://schemas.microsoft.com/office/drawing/2014/main" id="{392DEB9C-2662-4E45-9DF1-0C7E3D92A70F}"/>
                </a:ext>
              </a:extLst>
            </p:cNvPr>
            <p:cNvSpPr/>
            <p:nvPr/>
          </p:nvSpPr>
          <p:spPr>
            <a:xfrm>
              <a:off x="5047488" y="2545714"/>
              <a:ext cx="1021080" cy="26212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71" name="object 39">
              <a:extLst>
                <a:ext uri="{FF2B5EF4-FFF2-40B4-BE49-F238E27FC236}">
                  <a16:creationId xmlns:a16="http://schemas.microsoft.com/office/drawing/2014/main" id="{23F5FBF5-B613-4213-9930-93E37F59440F}"/>
                </a:ext>
              </a:extLst>
            </p:cNvPr>
            <p:cNvSpPr/>
            <p:nvPr/>
          </p:nvSpPr>
          <p:spPr>
            <a:xfrm>
              <a:off x="5911596" y="2545714"/>
              <a:ext cx="612648" cy="26212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72" name="object 40">
              <a:extLst>
                <a:ext uri="{FF2B5EF4-FFF2-40B4-BE49-F238E27FC236}">
                  <a16:creationId xmlns:a16="http://schemas.microsoft.com/office/drawing/2014/main" id="{A10E8E33-D6A9-4F54-972C-A61F3ACF987B}"/>
                </a:ext>
              </a:extLst>
            </p:cNvPr>
            <p:cNvSpPr/>
            <p:nvPr/>
          </p:nvSpPr>
          <p:spPr>
            <a:xfrm>
              <a:off x="1262786" y="2926714"/>
              <a:ext cx="612647" cy="26212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35" name="object 41">
              <a:extLst>
                <a:ext uri="{FF2B5EF4-FFF2-40B4-BE49-F238E27FC236}">
                  <a16:creationId xmlns:a16="http://schemas.microsoft.com/office/drawing/2014/main" id="{17F88F2C-4D3A-4C0F-AD38-453076348435}"/>
                </a:ext>
              </a:extLst>
            </p:cNvPr>
            <p:cNvSpPr/>
            <p:nvPr/>
          </p:nvSpPr>
          <p:spPr>
            <a:xfrm>
              <a:off x="1719960" y="2926714"/>
              <a:ext cx="816863" cy="2621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36" name="object 42">
              <a:extLst>
                <a:ext uri="{FF2B5EF4-FFF2-40B4-BE49-F238E27FC236}">
                  <a16:creationId xmlns:a16="http://schemas.microsoft.com/office/drawing/2014/main" id="{042B6A5D-3569-48B8-BBC0-C88F9B61B60B}"/>
                </a:ext>
              </a:extLst>
            </p:cNvPr>
            <p:cNvSpPr/>
            <p:nvPr/>
          </p:nvSpPr>
          <p:spPr>
            <a:xfrm>
              <a:off x="1637664" y="3307410"/>
              <a:ext cx="1225664" cy="26243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37" name="object 43">
              <a:extLst>
                <a:ext uri="{FF2B5EF4-FFF2-40B4-BE49-F238E27FC236}">
                  <a16:creationId xmlns:a16="http://schemas.microsoft.com/office/drawing/2014/main" id="{F9C371E1-C0E9-4270-BECF-D32791EE8783}"/>
                </a:ext>
              </a:extLst>
            </p:cNvPr>
            <p:cNvSpPr/>
            <p:nvPr/>
          </p:nvSpPr>
          <p:spPr>
            <a:xfrm>
              <a:off x="2659126" y="3307410"/>
              <a:ext cx="201168" cy="26243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38" name="object 44">
              <a:extLst>
                <a:ext uri="{FF2B5EF4-FFF2-40B4-BE49-F238E27FC236}">
                  <a16:creationId xmlns:a16="http://schemas.microsoft.com/office/drawing/2014/main" id="{9A6C597E-40A3-4638-A143-319D821E98D7}"/>
                </a:ext>
              </a:extLst>
            </p:cNvPr>
            <p:cNvSpPr/>
            <p:nvPr/>
          </p:nvSpPr>
          <p:spPr>
            <a:xfrm>
              <a:off x="2759710" y="3307410"/>
              <a:ext cx="812800" cy="26243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39" name="object 45">
              <a:extLst>
                <a:ext uri="{FF2B5EF4-FFF2-40B4-BE49-F238E27FC236}">
                  <a16:creationId xmlns:a16="http://schemas.microsoft.com/office/drawing/2014/main" id="{8E0572DF-1687-4E8A-A9DA-0E04739CB6FF}"/>
                </a:ext>
              </a:extLst>
            </p:cNvPr>
            <p:cNvSpPr/>
            <p:nvPr/>
          </p:nvSpPr>
          <p:spPr>
            <a:xfrm>
              <a:off x="3416553" y="3307410"/>
              <a:ext cx="612648" cy="26243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0" name="object 46">
              <a:extLst>
                <a:ext uri="{FF2B5EF4-FFF2-40B4-BE49-F238E27FC236}">
                  <a16:creationId xmlns:a16="http://schemas.microsoft.com/office/drawing/2014/main" id="{6BF9D5B9-04A8-45AD-AFE4-78357AE63F3B}"/>
                </a:ext>
              </a:extLst>
            </p:cNvPr>
            <p:cNvSpPr/>
            <p:nvPr/>
          </p:nvSpPr>
          <p:spPr>
            <a:xfrm>
              <a:off x="3824985" y="3307410"/>
              <a:ext cx="204215" cy="26243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1" name="object 47">
              <a:extLst>
                <a:ext uri="{FF2B5EF4-FFF2-40B4-BE49-F238E27FC236}">
                  <a16:creationId xmlns:a16="http://schemas.microsoft.com/office/drawing/2014/main" id="{EF2B5E70-CCBA-49CA-A236-9E3F64A04BB1}"/>
                </a:ext>
              </a:extLst>
            </p:cNvPr>
            <p:cNvSpPr/>
            <p:nvPr/>
          </p:nvSpPr>
          <p:spPr>
            <a:xfrm>
              <a:off x="1637664" y="3688969"/>
              <a:ext cx="612648" cy="26212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2" name="object 48">
              <a:extLst>
                <a:ext uri="{FF2B5EF4-FFF2-40B4-BE49-F238E27FC236}">
                  <a16:creationId xmlns:a16="http://schemas.microsoft.com/office/drawing/2014/main" id="{37D9BA7B-789F-43DC-9D33-CF9B1265AE3F}"/>
                </a:ext>
              </a:extLst>
            </p:cNvPr>
            <p:cNvSpPr/>
            <p:nvPr/>
          </p:nvSpPr>
          <p:spPr>
            <a:xfrm>
              <a:off x="2094864" y="3688969"/>
              <a:ext cx="613105" cy="26212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3" name="object 49">
              <a:extLst>
                <a:ext uri="{FF2B5EF4-FFF2-40B4-BE49-F238E27FC236}">
                  <a16:creationId xmlns:a16="http://schemas.microsoft.com/office/drawing/2014/main" id="{1CF3DA39-DA61-4303-ACC5-049F6466F915}"/>
                </a:ext>
              </a:extLst>
            </p:cNvPr>
            <p:cNvSpPr/>
            <p:nvPr/>
          </p:nvSpPr>
          <p:spPr>
            <a:xfrm>
              <a:off x="2503677" y="3688969"/>
              <a:ext cx="2253106" cy="26212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4" name="object 50">
              <a:extLst>
                <a:ext uri="{FF2B5EF4-FFF2-40B4-BE49-F238E27FC236}">
                  <a16:creationId xmlns:a16="http://schemas.microsoft.com/office/drawing/2014/main" id="{C3116D79-80C0-4010-A414-6959ED973B8C}"/>
                </a:ext>
              </a:extLst>
            </p:cNvPr>
            <p:cNvSpPr/>
            <p:nvPr/>
          </p:nvSpPr>
          <p:spPr>
            <a:xfrm>
              <a:off x="1262786" y="4069969"/>
              <a:ext cx="612647" cy="26212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5" name="object 51">
              <a:extLst>
                <a:ext uri="{FF2B5EF4-FFF2-40B4-BE49-F238E27FC236}">
                  <a16:creationId xmlns:a16="http://schemas.microsoft.com/office/drawing/2014/main" id="{80228893-4D08-468B-BF92-D36923E38C65}"/>
                </a:ext>
              </a:extLst>
            </p:cNvPr>
            <p:cNvSpPr/>
            <p:nvPr/>
          </p:nvSpPr>
          <p:spPr>
            <a:xfrm>
              <a:off x="1719960" y="4069969"/>
              <a:ext cx="612648" cy="26212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6" name="object 52">
              <a:extLst>
                <a:ext uri="{FF2B5EF4-FFF2-40B4-BE49-F238E27FC236}">
                  <a16:creationId xmlns:a16="http://schemas.microsoft.com/office/drawing/2014/main" id="{2B8DB3AC-657F-42C9-AEB2-73E51ECAC71B}"/>
                </a:ext>
              </a:extLst>
            </p:cNvPr>
            <p:cNvSpPr/>
            <p:nvPr/>
          </p:nvSpPr>
          <p:spPr>
            <a:xfrm>
              <a:off x="1637664" y="4450969"/>
              <a:ext cx="612648" cy="26212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7" name="object 53">
              <a:extLst>
                <a:ext uri="{FF2B5EF4-FFF2-40B4-BE49-F238E27FC236}">
                  <a16:creationId xmlns:a16="http://schemas.microsoft.com/office/drawing/2014/main" id="{6467875B-762A-44DD-98F3-EF23B96AE3E6}"/>
                </a:ext>
              </a:extLst>
            </p:cNvPr>
            <p:cNvSpPr/>
            <p:nvPr/>
          </p:nvSpPr>
          <p:spPr>
            <a:xfrm>
              <a:off x="2094864" y="4450969"/>
              <a:ext cx="613105" cy="26212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8" name="object 54">
              <a:extLst>
                <a:ext uri="{FF2B5EF4-FFF2-40B4-BE49-F238E27FC236}">
                  <a16:creationId xmlns:a16="http://schemas.microsoft.com/office/drawing/2014/main" id="{EA0CB30B-DBC1-46B8-9723-4297C3CBCC1C}"/>
                </a:ext>
              </a:extLst>
            </p:cNvPr>
            <p:cNvSpPr/>
            <p:nvPr/>
          </p:nvSpPr>
          <p:spPr>
            <a:xfrm>
              <a:off x="2503677" y="4450969"/>
              <a:ext cx="204215" cy="26212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49" name="object 55">
              <a:extLst>
                <a:ext uri="{FF2B5EF4-FFF2-40B4-BE49-F238E27FC236}">
                  <a16:creationId xmlns:a16="http://schemas.microsoft.com/office/drawing/2014/main" id="{5BDEE11B-DA27-428A-86BE-C2293BDB2389}"/>
                </a:ext>
              </a:extLst>
            </p:cNvPr>
            <p:cNvSpPr/>
            <p:nvPr/>
          </p:nvSpPr>
          <p:spPr>
            <a:xfrm>
              <a:off x="2605785" y="4450969"/>
              <a:ext cx="3403346" cy="26212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50" name="object 56">
              <a:extLst>
                <a:ext uri="{FF2B5EF4-FFF2-40B4-BE49-F238E27FC236}">
                  <a16:creationId xmlns:a16="http://schemas.microsoft.com/office/drawing/2014/main" id="{AC4C3BD3-1538-49D6-A6A3-5743D5F000B2}"/>
                </a:ext>
              </a:extLst>
            </p:cNvPr>
            <p:cNvSpPr/>
            <p:nvPr/>
          </p:nvSpPr>
          <p:spPr>
            <a:xfrm>
              <a:off x="5891784" y="4450969"/>
              <a:ext cx="204215" cy="26212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51" name="object 57">
              <a:extLst>
                <a:ext uri="{FF2B5EF4-FFF2-40B4-BE49-F238E27FC236}">
                  <a16:creationId xmlns:a16="http://schemas.microsoft.com/office/drawing/2014/main" id="{FA562E5C-6C4A-4FF8-A762-6BA5F9AD96CD}"/>
                </a:ext>
              </a:extLst>
            </p:cNvPr>
            <p:cNvSpPr/>
            <p:nvPr/>
          </p:nvSpPr>
          <p:spPr>
            <a:xfrm>
              <a:off x="1637664" y="4831664"/>
              <a:ext cx="816863" cy="26243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52" name="object 58">
              <a:extLst>
                <a:ext uri="{FF2B5EF4-FFF2-40B4-BE49-F238E27FC236}">
                  <a16:creationId xmlns:a16="http://schemas.microsoft.com/office/drawing/2014/main" id="{E5C5AF28-CDBD-4C8C-A7CE-4C1B142FB402}"/>
                </a:ext>
              </a:extLst>
            </p:cNvPr>
            <p:cNvSpPr/>
            <p:nvPr/>
          </p:nvSpPr>
          <p:spPr>
            <a:xfrm>
              <a:off x="2297557" y="4831664"/>
              <a:ext cx="613105" cy="26243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53" name="object 59">
              <a:extLst>
                <a:ext uri="{FF2B5EF4-FFF2-40B4-BE49-F238E27FC236}">
                  <a16:creationId xmlns:a16="http://schemas.microsoft.com/office/drawing/2014/main" id="{6134A342-6F04-43DB-B857-6294BD17244D}"/>
                </a:ext>
              </a:extLst>
            </p:cNvPr>
            <p:cNvSpPr/>
            <p:nvPr/>
          </p:nvSpPr>
          <p:spPr>
            <a:xfrm>
              <a:off x="2706370" y="4831664"/>
              <a:ext cx="204216" cy="26243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54" name="object 60">
              <a:extLst>
                <a:ext uri="{FF2B5EF4-FFF2-40B4-BE49-F238E27FC236}">
                  <a16:creationId xmlns:a16="http://schemas.microsoft.com/office/drawing/2014/main" id="{8EA983BE-6C3F-4BFD-AC58-8A415D1D3ED5}"/>
                </a:ext>
              </a:extLst>
            </p:cNvPr>
            <p:cNvSpPr/>
            <p:nvPr/>
          </p:nvSpPr>
          <p:spPr>
            <a:xfrm>
              <a:off x="2808477" y="4831664"/>
              <a:ext cx="4143375" cy="26243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55" name="object 61">
              <a:extLst>
                <a:ext uri="{FF2B5EF4-FFF2-40B4-BE49-F238E27FC236}">
                  <a16:creationId xmlns:a16="http://schemas.microsoft.com/office/drawing/2014/main" id="{1A2CF097-907F-4B0C-9DAF-95552DF9FEE5}"/>
                </a:ext>
              </a:extLst>
            </p:cNvPr>
            <p:cNvSpPr/>
            <p:nvPr/>
          </p:nvSpPr>
          <p:spPr>
            <a:xfrm>
              <a:off x="6842759" y="4831664"/>
              <a:ext cx="201168" cy="26243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56" name="object 62">
              <a:extLst>
                <a:ext uri="{FF2B5EF4-FFF2-40B4-BE49-F238E27FC236}">
                  <a16:creationId xmlns:a16="http://schemas.microsoft.com/office/drawing/2014/main" id="{4751AA60-3296-4877-931A-E9E5B199E44A}"/>
                </a:ext>
              </a:extLst>
            </p:cNvPr>
            <p:cNvSpPr txBox="1"/>
            <p:nvPr/>
          </p:nvSpPr>
          <p:spPr>
            <a:xfrm>
              <a:off x="745642" y="1400302"/>
              <a:ext cx="698500" cy="406527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b="1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 b="1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1260"/>
                </a:spcBef>
              </a:pPr>
              <a:r>
                <a:rPr sz="1450" b="1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 b="1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1260"/>
                </a:spcBef>
              </a:pPr>
              <a:r>
                <a:rPr sz="1450" b="1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 b="1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910"/>
                </a:spcBef>
              </a:pPr>
              <a:r>
                <a:rPr sz="1800" b="1" dirty="0">
                  <a:solidFill>
                    <a:srgbClr val="0000FF"/>
                  </a:solidFill>
                  <a:latin typeface="Arial"/>
                  <a:cs typeface="Arial"/>
                </a:rPr>
                <a:t>•</a:t>
              </a:r>
              <a:endParaRPr sz="1800" b="1">
                <a:latin typeface="Arial"/>
                <a:cs typeface="Arial"/>
              </a:endParaRPr>
            </a:p>
            <a:p>
              <a:pPr marL="230504">
                <a:lnSpc>
                  <a:spcPct val="100000"/>
                </a:lnSpc>
                <a:spcBef>
                  <a:spcPts val="490"/>
                </a:spcBef>
              </a:pPr>
              <a:r>
                <a:rPr sz="2150" b="1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 b="1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770"/>
                </a:spcBef>
              </a:pPr>
              <a:r>
                <a:rPr sz="1800" b="1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 b="1">
                <a:latin typeface="Arial"/>
                <a:cs typeface="Arial"/>
              </a:endParaRPr>
            </a:p>
            <a:p>
              <a:pPr marR="5080" algn="r">
                <a:lnSpc>
                  <a:spcPct val="100000"/>
                </a:lnSpc>
                <a:spcBef>
                  <a:spcPts val="844"/>
                </a:spcBef>
              </a:pPr>
              <a:r>
                <a:rPr sz="1800" b="1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 b="1">
                <a:latin typeface="Arial"/>
                <a:cs typeface="Arial"/>
              </a:endParaRPr>
            </a:p>
            <a:p>
              <a:pPr marL="230504">
                <a:lnSpc>
                  <a:spcPct val="100000"/>
                </a:lnSpc>
                <a:spcBef>
                  <a:spcPts val="490"/>
                </a:spcBef>
              </a:pPr>
              <a:r>
                <a:rPr sz="2150" b="1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 b="1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770"/>
                </a:spcBef>
              </a:pPr>
              <a:r>
                <a:rPr sz="1800" b="1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 b="1">
                <a:latin typeface="Arial"/>
                <a:cs typeface="Arial"/>
              </a:endParaRPr>
            </a:p>
            <a:p>
              <a:pPr marR="5080" algn="r">
                <a:lnSpc>
                  <a:spcPct val="100000"/>
                </a:lnSpc>
                <a:spcBef>
                  <a:spcPts val="840"/>
                </a:spcBef>
              </a:pPr>
              <a:r>
                <a:rPr sz="1800" b="1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 b="1">
                <a:latin typeface="Arial"/>
                <a:cs typeface="Arial"/>
              </a:endParaRPr>
            </a:p>
            <a:p>
              <a:pPr marR="5080" algn="r">
                <a:lnSpc>
                  <a:spcPct val="100000"/>
                </a:lnSpc>
                <a:spcBef>
                  <a:spcPts val="840"/>
                </a:spcBef>
              </a:pPr>
              <a:r>
                <a:rPr sz="1800" b="1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 b="1">
                <a:latin typeface="Arial"/>
                <a:cs typeface="Arial"/>
              </a:endParaRPr>
            </a:p>
          </p:txBody>
        </p:sp>
        <p:sp>
          <p:nvSpPr>
            <p:cNvPr id="257" name="object 63">
              <a:extLst>
                <a:ext uri="{FF2B5EF4-FFF2-40B4-BE49-F238E27FC236}">
                  <a16:creationId xmlns:a16="http://schemas.microsoft.com/office/drawing/2014/main" id="{42F46A44-F232-4913-BF6F-AE7FD12B406F}"/>
                </a:ext>
              </a:extLst>
            </p:cNvPr>
            <p:cNvSpPr/>
            <p:nvPr/>
          </p:nvSpPr>
          <p:spPr>
            <a:xfrm>
              <a:off x="1637664" y="5213350"/>
              <a:ext cx="1225664" cy="262128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58" name="object 64">
              <a:extLst>
                <a:ext uri="{FF2B5EF4-FFF2-40B4-BE49-F238E27FC236}">
                  <a16:creationId xmlns:a16="http://schemas.microsoft.com/office/drawing/2014/main" id="{AD580C21-71AE-49ED-80FA-C2B0F3A2BF14}"/>
                </a:ext>
              </a:extLst>
            </p:cNvPr>
            <p:cNvSpPr/>
            <p:nvPr/>
          </p:nvSpPr>
          <p:spPr>
            <a:xfrm>
              <a:off x="2659126" y="5213350"/>
              <a:ext cx="201168" cy="26212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59" name="object 65">
              <a:extLst>
                <a:ext uri="{FF2B5EF4-FFF2-40B4-BE49-F238E27FC236}">
                  <a16:creationId xmlns:a16="http://schemas.microsoft.com/office/drawing/2014/main" id="{0DC19590-31AB-497F-9100-F10C2601B4C6}"/>
                </a:ext>
              </a:extLst>
            </p:cNvPr>
            <p:cNvSpPr/>
            <p:nvPr/>
          </p:nvSpPr>
          <p:spPr>
            <a:xfrm>
              <a:off x="2759710" y="5213350"/>
              <a:ext cx="3347974" cy="262128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60" name="object 66">
              <a:extLst>
                <a:ext uri="{FF2B5EF4-FFF2-40B4-BE49-F238E27FC236}">
                  <a16:creationId xmlns:a16="http://schemas.microsoft.com/office/drawing/2014/main" id="{C496DF7D-4AEC-45FB-A4B5-8B635A6CA620}"/>
                </a:ext>
              </a:extLst>
            </p:cNvPr>
            <p:cNvSpPr/>
            <p:nvPr/>
          </p:nvSpPr>
          <p:spPr>
            <a:xfrm>
              <a:off x="6003035" y="5213350"/>
              <a:ext cx="204215" cy="26212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183737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기술적 체계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5154AD7-4827-4E99-A5E0-1E46BBA60C32}"/>
              </a:ext>
            </a:extLst>
          </p:cNvPr>
          <p:cNvGrpSpPr/>
          <p:nvPr/>
        </p:nvGrpSpPr>
        <p:grpSpPr>
          <a:xfrm>
            <a:off x="6253688" y="328393"/>
            <a:ext cx="4263263" cy="408939"/>
            <a:chOff x="3478403" y="269240"/>
            <a:chExt cx="4263263" cy="408939"/>
          </a:xfrm>
        </p:grpSpPr>
        <p:sp>
          <p:nvSpPr>
            <p:cNvPr id="112" name="object 76">
              <a:extLst>
                <a:ext uri="{FF2B5EF4-FFF2-40B4-BE49-F238E27FC236}">
                  <a16:creationId xmlns:a16="http://schemas.microsoft.com/office/drawing/2014/main" id="{CD7C81F0-0C8B-41F5-9C85-43CA0EA503D3}"/>
                </a:ext>
              </a:extLst>
            </p:cNvPr>
            <p:cNvSpPr/>
            <p:nvPr/>
          </p:nvSpPr>
          <p:spPr>
            <a:xfrm>
              <a:off x="3478403" y="327659"/>
              <a:ext cx="646938" cy="35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77">
              <a:extLst>
                <a:ext uri="{FF2B5EF4-FFF2-40B4-BE49-F238E27FC236}">
                  <a16:creationId xmlns:a16="http://schemas.microsoft.com/office/drawing/2014/main" id="{A94FC9D1-AC74-4BFB-B657-977A82D1FDFD}"/>
                </a:ext>
              </a:extLst>
            </p:cNvPr>
            <p:cNvSpPr/>
            <p:nvPr/>
          </p:nvSpPr>
          <p:spPr>
            <a:xfrm>
              <a:off x="3978528" y="327659"/>
              <a:ext cx="813815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78">
              <a:extLst>
                <a:ext uri="{FF2B5EF4-FFF2-40B4-BE49-F238E27FC236}">
                  <a16:creationId xmlns:a16="http://schemas.microsoft.com/office/drawing/2014/main" id="{BFBFC4D7-89D5-43A7-8483-2D1B8CD296CC}"/>
                </a:ext>
              </a:extLst>
            </p:cNvPr>
            <p:cNvSpPr/>
            <p:nvPr/>
          </p:nvSpPr>
          <p:spPr>
            <a:xfrm>
              <a:off x="4589653" y="327659"/>
              <a:ext cx="237744" cy="35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79">
              <a:extLst>
                <a:ext uri="{FF2B5EF4-FFF2-40B4-BE49-F238E27FC236}">
                  <a16:creationId xmlns:a16="http://schemas.microsoft.com/office/drawing/2014/main" id="{1364AB51-7CA0-47BF-9CC4-2878C43FAB88}"/>
                </a:ext>
              </a:extLst>
            </p:cNvPr>
            <p:cNvSpPr txBox="1"/>
            <p:nvPr/>
          </p:nvSpPr>
          <p:spPr>
            <a:xfrm>
              <a:off x="4735448" y="269240"/>
              <a:ext cx="3302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solidFill>
                    <a:srgbClr val="F47C29"/>
                  </a:solidFill>
                  <a:latin typeface="맑은 고딕"/>
                  <a:cs typeface="맑은 고딕"/>
                </a:rPr>
                <a:t>③</a:t>
              </a:r>
              <a:endParaRPr sz="2400">
                <a:latin typeface="맑은 고딕"/>
                <a:cs typeface="맑은 고딕"/>
              </a:endParaRPr>
            </a:p>
          </p:txBody>
        </p:sp>
        <p:sp>
          <p:nvSpPr>
            <p:cNvPr id="116" name="object 80">
              <a:extLst>
                <a:ext uri="{FF2B5EF4-FFF2-40B4-BE49-F238E27FC236}">
                  <a16:creationId xmlns:a16="http://schemas.microsoft.com/office/drawing/2014/main" id="{665875B0-7691-43C2-A874-E8EDAC6C8E6C}"/>
                </a:ext>
              </a:extLst>
            </p:cNvPr>
            <p:cNvSpPr/>
            <p:nvPr/>
          </p:nvSpPr>
          <p:spPr>
            <a:xfrm>
              <a:off x="5161153" y="327659"/>
              <a:ext cx="1356741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81">
              <a:extLst>
                <a:ext uri="{FF2B5EF4-FFF2-40B4-BE49-F238E27FC236}">
                  <a16:creationId xmlns:a16="http://schemas.microsoft.com/office/drawing/2014/main" id="{586ADF16-4C95-4D85-80E4-367FE6C441EE}"/>
                </a:ext>
              </a:extLst>
            </p:cNvPr>
            <p:cNvSpPr/>
            <p:nvPr/>
          </p:nvSpPr>
          <p:spPr>
            <a:xfrm>
              <a:off x="6315202" y="327659"/>
              <a:ext cx="8138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82">
              <a:extLst>
                <a:ext uri="{FF2B5EF4-FFF2-40B4-BE49-F238E27FC236}">
                  <a16:creationId xmlns:a16="http://schemas.microsoft.com/office/drawing/2014/main" id="{480B8FD2-741F-497A-92FD-533D3C941891}"/>
                </a:ext>
              </a:extLst>
            </p:cNvPr>
            <p:cNvSpPr/>
            <p:nvPr/>
          </p:nvSpPr>
          <p:spPr>
            <a:xfrm>
              <a:off x="6927850" y="327659"/>
              <a:ext cx="813816" cy="3505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D75D7CF-A28A-4EF5-BB2A-59F3F29B4A4D}"/>
              </a:ext>
            </a:extLst>
          </p:cNvPr>
          <p:cNvGrpSpPr/>
          <p:nvPr/>
        </p:nvGrpSpPr>
        <p:grpSpPr>
          <a:xfrm>
            <a:off x="398500" y="1298525"/>
            <a:ext cx="9523375" cy="3639948"/>
            <a:chOff x="398500" y="945133"/>
            <a:chExt cx="9523375" cy="3639948"/>
          </a:xfrm>
        </p:grpSpPr>
        <p:sp>
          <p:nvSpPr>
            <p:cNvPr id="80" name="object 2">
              <a:extLst>
                <a:ext uri="{FF2B5EF4-FFF2-40B4-BE49-F238E27FC236}">
                  <a16:creationId xmlns:a16="http://schemas.microsoft.com/office/drawing/2014/main" id="{D0B852C3-FDD5-40FA-BF45-847705C6B67A}"/>
                </a:ext>
              </a:extLst>
            </p:cNvPr>
            <p:cNvSpPr/>
            <p:nvPr/>
          </p:nvSpPr>
          <p:spPr>
            <a:xfrm>
              <a:off x="741578" y="945133"/>
              <a:ext cx="1135380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">
              <a:extLst>
                <a:ext uri="{FF2B5EF4-FFF2-40B4-BE49-F238E27FC236}">
                  <a16:creationId xmlns:a16="http://schemas.microsoft.com/office/drawing/2014/main" id="{D9D1B628-5242-40C3-A49C-F284EE12BCFB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4">
              <a:extLst>
                <a:ext uri="{FF2B5EF4-FFF2-40B4-BE49-F238E27FC236}">
                  <a16:creationId xmlns:a16="http://schemas.microsoft.com/office/drawing/2014/main" id="{714CCBE6-D207-4A3F-93D2-73E656D9C48E}"/>
                </a:ext>
              </a:extLst>
            </p:cNvPr>
            <p:cNvSpPr/>
            <p:nvPr/>
          </p:nvSpPr>
          <p:spPr>
            <a:xfrm>
              <a:off x="1649857" y="945133"/>
              <a:ext cx="3051556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6">
              <a:extLst>
                <a:ext uri="{FF2B5EF4-FFF2-40B4-BE49-F238E27FC236}">
                  <a16:creationId xmlns:a16="http://schemas.microsoft.com/office/drawing/2014/main" id="{37FE9921-25E6-4578-9644-F5FA63BD9705}"/>
                </a:ext>
              </a:extLst>
            </p:cNvPr>
            <p:cNvSpPr/>
            <p:nvPr/>
          </p:nvSpPr>
          <p:spPr>
            <a:xfrm>
              <a:off x="1009802" y="1402333"/>
              <a:ext cx="662939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">
              <a:extLst>
                <a:ext uri="{FF2B5EF4-FFF2-40B4-BE49-F238E27FC236}">
                  <a16:creationId xmlns:a16="http://schemas.microsoft.com/office/drawing/2014/main" id="{BBC20AC0-6C60-4184-B91C-A085FB303AED}"/>
                </a:ext>
              </a:extLst>
            </p:cNvPr>
            <p:cNvSpPr/>
            <p:nvPr/>
          </p:nvSpPr>
          <p:spPr>
            <a:xfrm>
              <a:off x="1540128" y="1402333"/>
              <a:ext cx="816863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">
              <a:extLst>
                <a:ext uri="{FF2B5EF4-FFF2-40B4-BE49-F238E27FC236}">
                  <a16:creationId xmlns:a16="http://schemas.microsoft.com/office/drawing/2014/main" id="{056B728C-5D5F-4CA1-960B-9D2526D48CA9}"/>
                </a:ext>
              </a:extLst>
            </p:cNvPr>
            <p:cNvSpPr/>
            <p:nvPr/>
          </p:nvSpPr>
          <p:spPr>
            <a:xfrm>
              <a:off x="2203069" y="1402333"/>
              <a:ext cx="1428115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9">
              <a:extLst>
                <a:ext uri="{FF2B5EF4-FFF2-40B4-BE49-F238E27FC236}">
                  <a16:creationId xmlns:a16="http://schemas.microsoft.com/office/drawing/2014/main" id="{5466491A-57C3-4426-90E5-4551C2778DF9}"/>
                </a:ext>
              </a:extLst>
            </p:cNvPr>
            <p:cNvSpPr/>
            <p:nvPr/>
          </p:nvSpPr>
          <p:spPr>
            <a:xfrm>
              <a:off x="3474465" y="1402333"/>
              <a:ext cx="612648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0">
              <a:extLst>
                <a:ext uri="{FF2B5EF4-FFF2-40B4-BE49-F238E27FC236}">
                  <a16:creationId xmlns:a16="http://schemas.microsoft.com/office/drawing/2014/main" id="{AC418E23-E1E5-4939-A697-2248725A355A}"/>
                </a:ext>
              </a:extLst>
            </p:cNvPr>
            <p:cNvSpPr/>
            <p:nvPr/>
          </p:nvSpPr>
          <p:spPr>
            <a:xfrm>
              <a:off x="3931665" y="1402333"/>
              <a:ext cx="816863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1">
              <a:extLst>
                <a:ext uri="{FF2B5EF4-FFF2-40B4-BE49-F238E27FC236}">
                  <a16:creationId xmlns:a16="http://schemas.microsoft.com/office/drawing/2014/main" id="{E039D510-46A0-447A-B04C-55E666DD3124}"/>
                </a:ext>
              </a:extLst>
            </p:cNvPr>
            <p:cNvSpPr/>
            <p:nvPr/>
          </p:nvSpPr>
          <p:spPr>
            <a:xfrm>
              <a:off x="4591558" y="1402333"/>
              <a:ext cx="613105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2">
              <a:extLst>
                <a:ext uri="{FF2B5EF4-FFF2-40B4-BE49-F238E27FC236}">
                  <a16:creationId xmlns:a16="http://schemas.microsoft.com/office/drawing/2014/main" id="{A5C81A30-DC04-4459-960C-4B34B71ADDF8}"/>
                </a:ext>
              </a:extLst>
            </p:cNvPr>
            <p:cNvSpPr/>
            <p:nvPr/>
          </p:nvSpPr>
          <p:spPr>
            <a:xfrm>
              <a:off x="5049011" y="1402333"/>
              <a:ext cx="612648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3">
              <a:extLst>
                <a:ext uri="{FF2B5EF4-FFF2-40B4-BE49-F238E27FC236}">
                  <a16:creationId xmlns:a16="http://schemas.microsoft.com/office/drawing/2014/main" id="{2D785B81-06C4-45C7-BE0C-9CFCF6C50BD6}"/>
                </a:ext>
              </a:extLst>
            </p:cNvPr>
            <p:cNvSpPr/>
            <p:nvPr/>
          </p:nvSpPr>
          <p:spPr>
            <a:xfrm>
              <a:off x="5506211" y="1402333"/>
              <a:ext cx="612648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4">
              <a:extLst>
                <a:ext uri="{FF2B5EF4-FFF2-40B4-BE49-F238E27FC236}">
                  <a16:creationId xmlns:a16="http://schemas.microsoft.com/office/drawing/2014/main" id="{C3DD66AE-F2DA-4B70-85D0-A5E5C66CC349}"/>
                </a:ext>
              </a:extLst>
            </p:cNvPr>
            <p:cNvSpPr txBox="1"/>
            <p:nvPr/>
          </p:nvSpPr>
          <p:spPr>
            <a:xfrm>
              <a:off x="745642" y="1784730"/>
              <a:ext cx="162560" cy="23468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endParaRPr sz="1450" dirty="0">
                <a:latin typeface="Wingdings"/>
                <a:cs typeface="Wingdings"/>
              </a:endParaRPr>
            </a:p>
          </p:txBody>
        </p:sp>
        <p:sp>
          <p:nvSpPr>
            <p:cNvPr id="93" name="object 15">
              <a:extLst>
                <a:ext uri="{FF2B5EF4-FFF2-40B4-BE49-F238E27FC236}">
                  <a16:creationId xmlns:a16="http://schemas.microsoft.com/office/drawing/2014/main" id="{270C7CA0-68D0-4E58-8DA4-6A293F6A4B8D}"/>
                </a:ext>
              </a:extLst>
            </p:cNvPr>
            <p:cNvSpPr/>
            <p:nvPr/>
          </p:nvSpPr>
          <p:spPr>
            <a:xfrm>
              <a:off x="1009802" y="1786763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6">
              <a:extLst>
                <a:ext uri="{FF2B5EF4-FFF2-40B4-BE49-F238E27FC236}">
                  <a16:creationId xmlns:a16="http://schemas.microsoft.com/office/drawing/2014/main" id="{BF53B009-1CB4-4476-A902-D8B5E8BC9CF0}"/>
                </a:ext>
              </a:extLst>
            </p:cNvPr>
            <p:cNvSpPr/>
            <p:nvPr/>
          </p:nvSpPr>
          <p:spPr>
            <a:xfrm>
              <a:off x="1466977" y="1786763"/>
              <a:ext cx="612647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7">
              <a:extLst>
                <a:ext uri="{FF2B5EF4-FFF2-40B4-BE49-F238E27FC236}">
                  <a16:creationId xmlns:a16="http://schemas.microsoft.com/office/drawing/2014/main" id="{99FCC500-0CCC-449A-8954-F6C7CDBD5A6D}"/>
                </a:ext>
              </a:extLst>
            </p:cNvPr>
            <p:cNvSpPr/>
            <p:nvPr/>
          </p:nvSpPr>
          <p:spPr>
            <a:xfrm>
              <a:off x="1875408" y="1786763"/>
              <a:ext cx="824179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8">
              <a:extLst>
                <a:ext uri="{FF2B5EF4-FFF2-40B4-BE49-F238E27FC236}">
                  <a16:creationId xmlns:a16="http://schemas.microsoft.com/office/drawing/2014/main" id="{8975BF1C-7396-4D35-9BEA-CF29DC13FD81}"/>
                </a:ext>
              </a:extLst>
            </p:cNvPr>
            <p:cNvSpPr/>
            <p:nvPr/>
          </p:nvSpPr>
          <p:spPr>
            <a:xfrm>
              <a:off x="2596642" y="1786763"/>
              <a:ext cx="408431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9">
              <a:extLst>
                <a:ext uri="{FF2B5EF4-FFF2-40B4-BE49-F238E27FC236}">
                  <a16:creationId xmlns:a16="http://schemas.microsoft.com/office/drawing/2014/main" id="{E89E259B-37C5-4732-9C4E-E99DCA01A435}"/>
                </a:ext>
              </a:extLst>
            </p:cNvPr>
            <p:cNvSpPr/>
            <p:nvPr/>
          </p:nvSpPr>
          <p:spPr>
            <a:xfrm>
              <a:off x="2846577" y="1786763"/>
              <a:ext cx="816863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20">
              <a:extLst>
                <a:ext uri="{FF2B5EF4-FFF2-40B4-BE49-F238E27FC236}">
                  <a16:creationId xmlns:a16="http://schemas.microsoft.com/office/drawing/2014/main" id="{4BDDC7EE-95BC-4939-9D58-FC4CB2813C48}"/>
                </a:ext>
              </a:extLst>
            </p:cNvPr>
            <p:cNvSpPr/>
            <p:nvPr/>
          </p:nvSpPr>
          <p:spPr>
            <a:xfrm>
              <a:off x="3506470" y="1786763"/>
              <a:ext cx="612648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21">
              <a:extLst>
                <a:ext uri="{FF2B5EF4-FFF2-40B4-BE49-F238E27FC236}">
                  <a16:creationId xmlns:a16="http://schemas.microsoft.com/office/drawing/2014/main" id="{0D137723-84CE-4FED-A15A-8D5405753347}"/>
                </a:ext>
              </a:extLst>
            </p:cNvPr>
            <p:cNvSpPr/>
            <p:nvPr/>
          </p:nvSpPr>
          <p:spPr>
            <a:xfrm>
              <a:off x="3914902" y="1786763"/>
              <a:ext cx="408431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22">
              <a:extLst>
                <a:ext uri="{FF2B5EF4-FFF2-40B4-BE49-F238E27FC236}">
                  <a16:creationId xmlns:a16="http://schemas.microsoft.com/office/drawing/2014/main" id="{83DBF942-A50B-464E-8B67-DDBCBE05D7BE}"/>
                </a:ext>
              </a:extLst>
            </p:cNvPr>
            <p:cNvSpPr/>
            <p:nvPr/>
          </p:nvSpPr>
          <p:spPr>
            <a:xfrm>
              <a:off x="4167885" y="1786763"/>
              <a:ext cx="1223835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23">
              <a:extLst>
                <a:ext uri="{FF2B5EF4-FFF2-40B4-BE49-F238E27FC236}">
                  <a16:creationId xmlns:a16="http://schemas.microsoft.com/office/drawing/2014/main" id="{0F3213AB-A1BD-4803-ADB0-700B682BCE32}"/>
                </a:ext>
              </a:extLst>
            </p:cNvPr>
            <p:cNvSpPr/>
            <p:nvPr/>
          </p:nvSpPr>
          <p:spPr>
            <a:xfrm>
              <a:off x="5234940" y="1786763"/>
              <a:ext cx="612648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24">
              <a:extLst>
                <a:ext uri="{FF2B5EF4-FFF2-40B4-BE49-F238E27FC236}">
                  <a16:creationId xmlns:a16="http://schemas.microsoft.com/office/drawing/2014/main" id="{F93FE84D-2BA9-4F1F-B4DE-E0837DC537AB}"/>
                </a:ext>
              </a:extLst>
            </p:cNvPr>
            <p:cNvSpPr/>
            <p:nvPr/>
          </p:nvSpPr>
          <p:spPr>
            <a:xfrm>
              <a:off x="5643371" y="1786763"/>
              <a:ext cx="956691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25">
              <a:extLst>
                <a:ext uri="{FF2B5EF4-FFF2-40B4-BE49-F238E27FC236}">
                  <a16:creationId xmlns:a16="http://schemas.microsoft.com/office/drawing/2014/main" id="{EAC5B026-0776-4F86-BE3D-1609E150D12D}"/>
                </a:ext>
              </a:extLst>
            </p:cNvPr>
            <p:cNvSpPr/>
            <p:nvPr/>
          </p:nvSpPr>
          <p:spPr>
            <a:xfrm>
              <a:off x="6493764" y="1786763"/>
              <a:ext cx="405384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26">
              <a:extLst>
                <a:ext uri="{FF2B5EF4-FFF2-40B4-BE49-F238E27FC236}">
                  <a16:creationId xmlns:a16="http://schemas.microsoft.com/office/drawing/2014/main" id="{318D3379-F94E-439F-8DBE-C82C80325F81}"/>
                </a:ext>
              </a:extLst>
            </p:cNvPr>
            <p:cNvSpPr/>
            <p:nvPr/>
          </p:nvSpPr>
          <p:spPr>
            <a:xfrm>
              <a:off x="6793992" y="1786763"/>
              <a:ext cx="1021461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27">
              <a:extLst>
                <a:ext uri="{FF2B5EF4-FFF2-40B4-BE49-F238E27FC236}">
                  <a16:creationId xmlns:a16="http://schemas.microsoft.com/office/drawing/2014/main" id="{FDBED34C-C237-452C-B0C8-2C2EF9C7F492}"/>
                </a:ext>
              </a:extLst>
            </p:cNvPr>
            <p:cNvSpPr/>
            <p:nvPr/>
          </p:nvSpPr>
          <p:spPr>
            <a:xfrm>
              <a:off x="7656830" y="1786763"/>
              <a:ext cx="408431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28">
              <a:extLst>
                <a:ext uri="{FF2B5EF4-FFF2-40B4-BE49-F238E27FC236}">
                  <a16:creationId xmlns:a16="http://schemas.microsoft.com/office/drawing/2014/main" id="{A32B7CE4-A384-4386-8B85-EC6B9C44206A}"/>
                </a:ext>
              </a:extLst>
            </p:cNvPr>
            <p:cNvSpPr/>
            <p:nvPr/>
          </p:nvSpPr>
          <p:spPr>
            <a:xfrm>
              <a:off x="7861045" y="1786763"/>
              <a:ext cx="408431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29">
              <a:extLst>
                <a:ext uri="{FF2B5EF4-FFF2-40B4-BE49-F238E27FC236}">
                  <a16:creationId xmlns:a16="http://schemas.microsoft.com/office/drawing/2014/main" id="{020FD026-5E16-4CD0-9219-6B23DB17405C}"/>
                </a:ext>
              </a:extLst>
            </p:cNvPr>
            <p:cNvSpPr/>
            <p:nvPr/>
          </p:nvSpPr>
          <p:spPr>
            <a:xfrm>
              <a:off x="8065261" y="1786763"/>
              <a:ext cx="960120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0">
              <a:extLst>
                <a:ext uri="{FF2B5EF4-FFF2-40B4-BE49-F238E27FC236}">
                  <a16:creationId xmlns:a16="http://schemas.microsoft.com/office/drawing/2014/main" id="{1C3EEA41-4535-4EBA-8E5A-AF7482CB02D1}"/>
                </a:ext>
              </a:extLst>
            </p:cNvPr>
            <p:cNvSpPr txBox="1"/>
            <p:nvPr/>
          </p:nvSpPr>
          <p:spPr>
            <a:xfrm>
              <a:off x="8916669" y="1739010"/>
              <a:ext cx="1511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4471C4"/>
                  </a:solidFill>
                  <a:latin typeface="Symbol"/>
                  <a:cs typeface="Symbol"/>
                </a:rPr>
                <a:t></a:t>
              </a:r>
              <a:endParaRPr sz="1800">
                <a:latin typeface="Symbol"/>
                <a:cs typeface="Symbol"/>
              </a:endParaRPr>
            </a:p>
          </p:txBody>
        </p:sp>
        <p:sp>
          <p:nvSpPr>
            <p:cNvPr id="128" name="object 31">
              <a:extLst>
                <a:ext uri="{FF2B5EF4-FFF2-40B4-BE49-F238E27FC236}">
                  <a16:creationId xmlns:a16="http://schemas.microsoft.com/office/drawing/2014/main" id="{ABCB42F6-BA9B-4913-873F-61D7461B7782}"/>
                </a:ext>
              </a:extLst>
            </p:cNvPr>
            <p:cNvSpPr/>
            <p:nvPr/>
          </p:nvSpPr>
          <p:spPr>
            <a:xfrm>
              <a:off x="9051290" y="1786763"/>
              <a:ext cx="408431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2">
              <a:extLst>
                <a:ext uri="{FF2B5EF4-FFF2-40B4-BE49-F238E27FC236}">
                  <a16:creationId xmlns:a16="http://schemas.microsoft.com/office/drawing/2014/main" id="{CF44547B-FA10-4827-A795-33204045B611}"/>
                </a:ext>
              </a:extLst>
            </p:cNvPr>
            <p:cNvSpPr/>
            <p:nvPr/>
          </p:nvSpPr>
          <p:spPr>
            <a:xfrm>
              <a:off x="9309227" y="1786763"/>
              <a:ext cx="612648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3">
              <a:extLst>
                <a:ext uri="{FF2B5EF4-FFF2-40B4-BE49-F238E27FC236}">
                  <a16:creationId xmlns:a16="http://schemas.microsoft.com/office/drawing/2014/main" id="{C777D655-FDA3-4119-A925-3526766DB497}"/>
                </a:ext>
              </a:extLst>
            </p:cNvPr>
            <p:cNvSpPr/>
            <p:nvPr/>
          </p:nvSpPr>
          <p:spPr>
            <a:xfrm>
              <a:off x="1060094" y="2103754"/>
              <a:ext cx="445770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4">
              <a:extLst>
                <a:ext uri="{FF2B5EF4-FFF2-40B4-BE49-F238E27FC236}">
                  <a16:creationId xmlns:a16="http://schemas.microsoft.com/office/drawing/2014/main" id="{B311965C-06A1-4B17-9F29-04960C315FA8}"/>
                </a:ext>
              </a:extLst>
            </p:cNvPr>
            <p:cNvSpPr/>
            <p:nvPr/>
          </p:nvSpPr>
          <p:spPr>
            <a:xfrm>
              <a:off x="1538605" y="2103754"/>
              <a:ext cx="408431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35">
              <a:extLst>
                <a:ext uri="{FF2B5EF4-FFF2-40B4-BE49-F238E27FC236}">
                  <a16:creationId xmlns:a16="http://schemas.microsoft.com/office/drawing/2014/main" id="{51FF4233-7F10-4C2B-A261-8563AE59F11E}"/>
                </a:ext>
              </a:extLst>
            </p:cNvPr>
            <p:cNvSpPr/>
            <p:nvPr/>
          </p:nvSpPr>
          <p:spPr>
            <a:xfrm>
              <a:off x="1796160" y="2103754"/>
              <a:ext cx="1223835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36">
              <a:extLst>
                <a:ext uri="{FF2B5EF4-FFF2-40B4-BE49-F238E27FC236}">
                  <a16:creationId xmlns:a16="http://schemas.microsoft.com/office/drawing/2014/main" id="{14469B0D-3339-4E45-87A3-E1F8022F509C}"/>
                </a:ext>
              </a:extLst>
            </p:cNvPr>
            <p:cNvSpPr/>
            <p:nvPr/>
          </p:nvSpPr>
          <p:spPr>
            <a:xfrm>
              <a:off x="2863342" y="2103754"/>
              <a:ext cx="612647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37">
              <a:extLst>
                <a:ext uri="{FF2B5EF4-FFF2-40B4-BE49-F238E27FC236}">
                  <a16:creationId xmlns:a16="http://schemas.microsoft.com/office/drawing/2014/main" id="{D1578AD4-FA6A-4794-9554-EA9EC04C066A}"/>
                </a:ext>
              </a:extLst>
            </p:cNvPr>
            <p:cNvSpPr/>
            <p:nvPr/>
          </p:nvSpPr>
          <p:spPr>
            <a:xfrm>
              <a:off x="3320541" y="2103754"/>
              <a:ext cx="1021080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38">
              <a:extLst>
                <a:ext uri="{FF2B5EF4-FFF2-40B4-BE49-F238E27FC236}">
                  <a16:creationId xmlns:a16="http://schemas.microsoft.com/office/drawing/2014/main" id="{85435258-AD5A-40A0-B151-518F395E072F}"/>
                </a:ext>
              </a:extLst>
            </p:cNvPr>
            <p:cNvSpPr/>
            <p:nvPr/>
          </p:nvSpPr>
          <p:spPr>
            <a:xfrm>
              <a:off x="4183126" y="2103754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39">
              <a:extLst>
                <a:ext uri="{FF2B5EF4-FFF2-40B4-BE49-F238E27FC236}">
                  <a16:creationId xmlns:a16="http://schemas.microsoft.com/office/drawing/2014/main" id="{5141BB51-F928-44E1-ACAF-AC18E6A38454}"/>
                </a:ext>
              </a:extLst>
            </p:cNvPr>
            <p:cNvSpPr/>
            <p:nvPr/>
          </p:nvSpPr>
          <p:spPr>
            <a:xfrm>
              <a:off x="4640326" y="2103754"/>
              <a:ext cx="817270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0">
              <a:extLst>
                <a:ext uri="{FF2B5EF4-FFF2-40B4-BE49-F238E27FC236}">
                  <a16:creationId xmlns:a16="http://schemas.microsoft.com/office/drawing/2014/main" id="{2B2B60AD-0DB6-4ADE-9768-61E95F49E3A6}"/>
                </a:ext>
              </a:extLst>
            </p:cNvPr>
            <p:cNvSpPr/>
            <p:nvPr/>
          </p:nvSpPr>
          <p:spPr>
            <a:xfrm>
              <a:off x="5301996" y="2103754"/>
              <a:ext cx="612648" cy="2621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1">
              <a:extLst>
                <a:ext uri="{FF2B5EF4-FFF2-40B4-BE49-F238E27FC236}">
                  <a16:creationId xmlns:a16="http://schemas.microsoft.com/office/drawing/2014/main" id="{3F5AC3D5-9B7D-4FE8-BB23-A1624E1E7026}"/>
                </a:ext>
              </a:extLst>
            </p:cNvPr>
            <p:cNvSpPr/>
            <p:nvPr/>
          </p:nvSpPr>
          <p:spPr>
            <a:xfrm>
              <a:off x="5759196" y="2103754"/>
              <a:ext cx="612648" cy="26212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2">
              <a:extLst>
                <a:ext uri="{FF2B5EF4-FFF2-40B4-BE49-F238E27FC236}">
                  <a16:creationId xmlns:a16="http://schemas.microsoft.com/office/drawing/2014/main" id="{69D7B5BB-44D1-4E24-87F4-7F9112548E3F}"/>
                </a:ext>
              </a:extLst>
            </p:cNvPr>
            <p:cNvSpPr/>
            <p:nvPr/>
          </p:nvSpPr>
          <p:spPr>
            <a:xfrm>
              <a:off x="6216396" y="2103754"/>
              <a:ext cx="816863" cy="26212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43">
              <a:extLst>
                <a:ext uri="{FF2B5EF4-FFF2-40B4-BE49-F238E27FC236}">
                  <a16:creationId xmlns:a16="http://schemas.microsoft.com/office/drawing/2014/main" id="{C4724771-C0D5-41A8-8A93-5FD81E9756B3}"/>
                </a:ext>
              </a:extLst>
            </p:cNvPr>
            <p:cNvSpPr txBox="1"/>
            <p:nvPr/>
          </p:nvSpPr>
          <p:spPr>
            <a:xfrm>
              <a:off x="963574" y="2007743"/>
              <a:ext cx="591820" cy="735330"/>
            </a:xfrm>
            <a:prstGeom prst="rect">
              <a:avLst/>
            </a:prstGeom>
          </p:spPr>
          <p:txBody>
            <a:bodyPr vert="horz" wrap="square" lIns="0" tIns="6096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480"/>
                </a:spcBef>
              </a:pPr>
              <a:r>
                <a:rPr sz="1800" dirty="0">
                  <a:solidFill>
                    <a:srgbClr val="4471C4"/>
                  </a:solidFill>
                  <a:latin typeface="Symbol"/>
                  <a:cs typeface="Symbol"/>
                </a:rPr>
                <a:t></a:t>
              </a:r>
              <a:endParaRPr sz="1800">
                <a:latin typeface="Symbol"/>
                <a:cs typeface="Symbol"/>
              </a:endParaRPr>
            </a:p>
            <a:p>
              <a:pPr marL="12700">
                <a:lnSpc>
                  <a:spcPct val="100000"/>
                </a:lnSpc>
                <a:spcBef>
                  <a:spcPts val="465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141" name="object 44">
              <a:extLst>
                <a:ext uri="{FF2B5EF4-FFF2-40B4-BE49-F238E27FC236}">
                  <a16:creationId xmlns:a16="http://schemas.microsoft.com/office/drawing/2014/main" id="{4E592320-8B29-469F-A4CB-A3029E9C90C2}"/>
                </a:ext>
              </a:extLst>
            </p:cNvPr>
            <p:cNvSpPr/>
            <p:nvPr/>
          </p:nvSpPr>
          <p:spPr>
            <a:xfrm>
              <a:off x="1262786" y="2481707"/>
              <a:ext cx="3591814" cy="26212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45">
              <a:extLst>
                <a:ext uri="{FF2B5EF4-FFF2-40B4-BE49-F238E27FC236}">
                  <a16:creationId xmlns:a16="http://schemas.microsoft.com/office/drawing/2014/main" id="{B9B725A4-1BC7-4447-9082-E59B57CB2E4E}"/>
                </a:ext>
              </a:extLst>
            </p:cNvPr>
            <p:cNvSpPr/>
            <p:nvPr/>
          </p:nvSpPr>
          <p:spPr>
            <a:xfrm>
              <a:off x="1637664" y="2862707"/>
              <a:ext cx="612648" cy="2621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46">
              <a:extLst>
                <a:ext uri="{FF2B5EF4-FFF2-40B4-BE49-F238E27FC236}">
                  <a16:creationId xmlns:a16="http://schemas.microsoft.com/office/drawing/2014/main" id="{340A5648-A2CC-48A0-86BA-15DEFE28623B}"/>
                </a:ext>
              </a:extLst>
            </p:cNvPr>
            <p:cNvSpPr/>
            <p:nvPr/>
          </p:nvSpPr>
          <p:spPr>
            <a:xfrm>
              <a:off x="2094864" y="2862707"/>
              <a:ext cx="613105" cy="26212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47">
              <a:extLst>
                <a:ext uri="{FF2B5EF4-FFF2-40B4-BE49-F238E27FC236}">
                  <a16:creationId xmlns:a16="http://schemas.microsoft.com/office/drawing/2014/main" id="{97C9E833-D393-49EB-8E4C-2406596396A3}"/>
                </a:ext>
              </a:extLst>
            </p:cNvPr>
            <p:cNvSpPr/>
            <p:nvPr/>
          </p:nvSpPr>
          <p:spPr>
            <a:xfrm>
              <a:off x="3383026" y="2862707"/>
              <a:ext cx="271272" cy="26212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48">
              <a:extLst>
                <a:ext uri="{FF2B5EF4-FFF2-40B4-BE49-F238E27FC236}">
                  <a16:creationId xmlns:a16="http://schemas.microsoft.com/office/drawing/2014/main" id="{2F223C97-B804-4BC4-92EC-F1164AF8F973}"/>
                </a:ext>
              </a:extLst>
            </p:cNvPr>
            <p:cNvSpPr/>
            <p:nvPr/>
          </p:nvSpPr>
          <p:spPr>
            <a:xfrm>
              <a:off x="1637664" y="3243402"/>
              <a:ext cx="612648" cy="26243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49">
              <a:extLst>
                <a:ext uri="{FF2B5EF4-FFF2-40B4-BE49-F238E27FC236}">
                  <a16:creationId xmlns:a16="http://schemas.microsoft.com/office/drawing/2014/main" id="{B4E8ED32-9A6A-48BC-8BD6-95816E8CA0EB}"/>
                </a:ext>
              </a:extLst>
            </p:cNvPr>
            <p:cNvSpPr/>
            <p:nvPr/>
          </p:nvSpPr>
          <p:spPr>
            <a:xfrm>
              <a:off x="2094864" y="3243402"/>
              <a:ext cx="613105" cy="26243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50">
              <a:extLst>
                <a:ext uri="{FF2B5EF4-FFF2-40B4-BE49-F238E27FC236}">
                  <a16:creationId xmlns:a16="http://schemas.microsoft.com/office/drawing/2014/main" id="{231DB79D-F209-4793-8E5C-88E085B27CD0}"/>
                </a:ext>
              </a:extLst>
            </p:cNvPr>
            <p:cNvSpPr/>
            <p:nvPr/>
          </p:nvSpPr>
          <p:spPr>
            <a:xfrm>
              <a:off x="3213861" y="3243402"/>
              <a:ext cx="295656" cy="26243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51">
              <a:extLst>
                <a:ext uri="{FF2B5EF4-FFF2-40B4-BE49-F238E27FC236}">
                  <a16:creationId xmlns:a16="http://schemas.microsoft.com/office/drawing/2014/main" id="{DC0B2E15-0E8C-46FB-A939-1449B3B4383C}"/>
                </a:ext>
              </a:extLst>
            </p:cNvPr>
            <p:cNvSpPr/>
            <p:nvPr/>
          </p:nvSpPr>
          <p:spPr>
            <a:xfrm>
              <a:off x="1637664" y="3628009"/>
              <a:ext cx="612648" cy="26212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52">
              <a:extLst>
                <a:ext uri="{FF2B5EF4-FFF2-40B4-BE49-F238E27FC236}">
                  <a16:creationId xmlns:a16="http://schemas.microsoft.com/office/drawing/2014/main" id="{B9DE6314-203C-4786-A7F0-CE6C0C23849D}"/>
                </a:ext>
              </a:extLst>
            </p:cNvPr>
            <p:cNvSpPr/>
            <p:nvPr/>
          </p:nvSpPr>
          <p:spPr>
            <a:xfrm>
              <a:off x="2094864" y="3628009"/>
              <a:ext cx="613105" cy="26212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53">
              <a:extLst>
                <a:ext uri="{FF2B5EF4-FFF2-40B4-BE49-F238E27FC236}">
                  <a16:creationId xmlns:a16="http://schemas.microsoft.com/office/drawing/2014/main" id="{23E3CC4A-C82A-4CDF-87A2-0EDE4BCA19B5}"/>
                </a:ext>
              </a:extLst>
            </p:cNvPr>
            <p:cNvSpPr/>
            <p:nvPr/>
          </p:nvSpPr>
          <p:spPr>
            <a:xfrm>
              <a:off x="3213861" y="3628009"/>
              <a:ext cx="576072" cy="26212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54">
              <a:extLst>
                <a:ext uri="{FF2B5EF4-FFF2-40B4-BE49-F238E27FC236}">
                  <a16:creationId xmlns:a16="http://schemas.microsoft.com/office/drawing/2014/main" id="{D79CB1CC-F38B-4BA3-B828-F95DDEAC857E}"/>
                </a:ext>
              </a:extLst>
            </p:cNvPr>
            <p:cNvSpPr/>
            <p:nvPr/>
          </p:nvSpPr>
          <p:spPr>
            <a:xfrm>
              <a:off x="3884421" y="3628009"/>
              <a:ext cx="565785" cy="26212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55">
              <a:extLst>
                <a:ext uri="{FF2B5EF4-FFF2-40B4-BE49-F238E27FC236}">
                  <a16:creationId xmlns:a16="http://schemas.microsoft.com/office/drawing/2014/main" id="{E3ED25BD-A2C1-4E26-B04D-C2B7FAF61B2D}"/>
                </a:ext>
              </a:extLst>
            </p:cNvPr>
            <p:cNvSpPr txBox="1"/>
            <p:nvPr/>
          </p:nvSpPr>
          <p:spPr>
            <a:xfrm>
              <a:off x="1338452" y="2708721"/>
              <a:ext cx="106045" cy="1552575"/>
            </a:xfrm>
            <a:prstGeom prst="rect">
              <a:avLst/>
            </a:prstGeom>
          </p:spPr>
          <p:txBody>
            <a:bodyPr vert="horz" wrap="square" lIns="0" tIns="1187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35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865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82" name="object 56">
              <a:extLst>
                <a:ext uri="{FF2B5EF4-FFF2-40B4-BE49-F238E27FC236}">
                  <a16:creationId xmlns:a16="http://schemas.microsoft.com/office/drawing/2014/main" id="{006383F7-F432-4CC8-94C4-9CFD0848927C}"/>
                </a:ext>
              </a:extLst>
            </p:cNvPr>
            <p:cNvSpPr/>
            <p:nvPr/>
          </p:nvSpPr>
          <p:spPr>
            <a:xfrm>
              <a:off x="1637664" y="4009009"/>
              <a:ext cx="612648" cy="2621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57">
              <a:extLst>
                <a:ext uri="{FF2B5EF4-FFF2-40B4-BE49-F238E27FC236}">
                  <a16:creationId xmlns:a16="http://schemas.microsoft.com/office/drawing/2014/main" id="{C0090A4E-461B-4DB2-A273-E6E05C1B150D}"/>
                </a:ext>
              </a:extLst>
            </p:cNvPr>
            <p:cNvSpPr/>
            <p:nvPr/>
          </p:nvSpPr>
          <p:spPr>
            <a:xfrm>
              <a:off x="2094864" y="4009009"/>
              <a:ext cx="613105" cy="26212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58">
              <a:extLst>
                <a:ext uri="{FF2B5EF4-FFF2-40B4-BE49-F238E27FC236}">
                  <a16:creationId xmlns:a16="http://schemas.microsoft.com/office/drawing/2014/main" id="{59DDE7BB-0C17-4992-9B1F-F28F49E51D41}"/>
                </a:ext>
              </a:extLst>
            </p:cNvPr>
            <p:cNvSpPr/>
            <p:nvPr/>
          </p:nvSpPr>
          <p:spPr>
            <a:xfrm>
              <a:off x="2552445" y="4009009"/>
              <a:ext cx="612648" cy="26212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59">
              <a:extLst>
                <a:ext uri="{FF2B5EF4-FFF2-40B4-BE49-F238E27FC236}">
                  <a16:creationId xmlns:a16="http://schemas.microsoft.com/office/drawing/2014/main" id="{1C9071C8-B5C4-49CD-86B0-65020AA9C6A4}"/>
                </a:ext>
              </a:extLst>
            </p:cNvPr>
            <p:cNvSpPr/>
            <p:nvPr/>
          </p:nvSpPr>
          <p:spPr>
            <a:xfrm>
              <a:off x="3212338" y="4009009"/>
              <a:ext cx="579627" cy="26212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60">
              <a:extLst>
                <a:ext uri="{FF2B5EF4-FFF2-40B4-BE49-F238E27FC236}">
                  <a16:creationId xmlns:a16="http://schemas.microsoft.com/office/drawing/2014/main" id="{E84BFE26-308C-4E0F-9751-00CD53D8EDFD}"/>
                </a:ext>
              </a:extLst>
            </p:cNvPr>
            <p:cNvSpPr txBox="1"/>
            <p:nvPr/>
          </p:nvSpPr>
          <p:spPr>
            <a:xfrm>
              <a:off x="3694938" y="3473577"/>
              <a:ext cx="152400" cy="78740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40"/>
                </a:spcBef>
              </a:pPr>
              <a:r>
                <a:rPr sz="1800" dirty="0">
                  <a:solidFill>
                    <a:srgbClr val="585858"/>
                  </a:solidFill>
                  <a:latin typeface="Symbol"/>
                  <a:cs typeface="Symbol"/>
                </a:rPr>
                <a:t></a:t>
              </a:r>
              <a:endParaRPr sz="1800">
                <a:latin typeface="Symbol"/>
                <a:cs typeface="Symbol"/>
              </a:endParaRPr>
            </a:p>
            <a:p>
              <a:pPr marL="1397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585858"/>
                  </a:solidFill>
                  <a:latin typeface="Symbol"/>
                  <a:cs typeface="Symbol"/>
                </a:rPr>
                <a:t></a:t>
              </a:r>
              <a:endParaRPr sz="1800">
                <a:latin typeface="Symbol"/>
                <a:cs typeface="Symbol"/>
              </a:endParaRPr>
            </a:p>
          </p:txBody>
        </p:sp>
        <p:sp>
          <p:nvSpPr>
            <p:cNvPr id="187" name="object 61">
              <a:extLst>
                <a:ext uri="{FF2B5EF4-FFF2-40B4-BE49-F238E27FC236}">
                  <a16:creationId xmlns:a16="http://schemas.microsoft.com/office/drawing/2014/main" id="{DB4E6B51-45F7-473B-B7D5-DD910558C847}"/>
                </a:ext>
              </a:extLst>
            </p:cNvPr>
            <p:cNvSpPr/>
            <p:nvPr/>
          </p:nvSpPr>
          <p:spPr>
            <a:xfrm>
              <a:off x="3885946" y="4009009"/>
              <a:ext cx="565785" cy="26212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62">
              <a:extLst>
                <a:ext uri="{FF2B5EF4-FFF2-40B4-BE49-F238E27FC236}">
                  <a16:creationId xmlns:a16="http://schemas.microsoft.com/office/drawing/2014/main" id="{C4A20230-D2E6-4A2E-8ACB-0F7580DBA4C4}"/>
                </a:ext>
              </a:extLst>
            </p:cNvPr>
            <p:cNvSpPr txBox="1"/>
            <p:nvPr/>
          </p:nvSpPr>
          <p:spPr>
            <a:xfrm>
              <a:off x="4324350" y="3473577"/>
              <a:ext cx="207645" cy="78740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40"/>
                </a:spcBef>
              </a:pPr>
              <a:r>
                <a:rPr sz="1800" dirty="0">
                  <a:solidFill>
                    <a:srgbClr val="585858"/>
                  </a:solidFill>
                  <a:latin typeface="Symbol"/>
                  <a:cs typeface="Symbol"/>
                </a:rPr>
                <a:t></a:t>
              </a:r>
              <a:endParaRPr sz="1800">
                <a:latin typeface="Symbol"/>
                <a:cs typeface="Symbol"/>
              </a:endParaRPr>
            </a:p>
            <a:p>
              <a:pPr marL="1397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585858"/>
                  </a:solidFill>
                  <a:latin typeface="Symbol"/>
                  <a:cs typeface="Symbol"/>
                </a:rPr>
                <a:t></a:t>
              </a:r>
              <a:endParaRPr sz="1800">
                <a:latin typeface="Symbol"/>
                <a:cs typeface="Symbol"/>
              </a:endParaRPr>
            </a:p>
          </p:txBody>
        </p:sp>
        <p:sp>
          <p:nvSpPr>
            <p:cNvPr id="189" name="object 63">
              <a:extLst>
                <a:ext uri="{FF2B5EF4-FFF2-40B4-BE49-F238E27FC236}">
                  <a16:creationId xmlns:a16="http://schemas.microsoft.com/office/drawing/2014/main" id="{27432BA9-73A6-4D7E-8229-0DC4C6FCF7EA}"/>
                </a:ext>
              </a:extLst>
            </p:cNvPr>
            <p:cNvSpPr/>
            <p:nvPr/>
          </p:nvSpPr>
          <p:spPr>
            <a:xfrm>
              <a:off x="4516882" y="4009009"/>
              <a:ext cx="453542" cy="26212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64">
              <a:extLst>
                <a:ext uri="{FF2B5EF4-FFF2-40B4-BE49-F238E27FC236}">
                  <a16:creationId xmlns:a16="http://schemas.microsoft.com/office/drawing/2014/main" id="{D9EAB322-3C26-48DF-AA41-5BAD82AECAC2}"/>
                </a:ext>
              </a:extLst>
            </p:cNvPr>
            <p:cNvSpPr/>
            <p:nvPr/>
          </p:nvSpPr>
          <p:spPr>
            <a:xfrm>
              <a:off x="1637664" y="4322953"/>
              <a:ext cx="1249464" cy="26212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65">
              <a:extLst>
                <a:ext uri="{FF2B5EF4-FFF2-40B4-BE49-F238E27FC236}">
                  <a16:creationId xmlns:a16="http://schemas.microsoft.com/office/drawing/2014/main" id="{8A324395-E54B-4825-8DED-F34D90149C85}"/>
                </a:ext>
              </a:extLst>
            </p:cNvPr>
            <p:cNvSpPr/>
            <p:nvPr/>
          </p:nvSpPr>
          <p:spPr>
            <a:xfrm>
              <a:off x="2803905" y="4322953"/>
              <a:ext cx="612647" cy="26212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66">
              <a:extLst>
                <a:ext uri="{FF2B5EF4-FFF2-40B4-BE49-F238E27FC236}">
                  <a16:creationId xmlns:a16="http://schemas.microsoft.com/office/drawing/2014/main" id="{0DBBC0D1-E05C-43A9-A533-929C1FC109D5}"/>
                </a:ext>
              </a:extLst>
            </p:cNvPr>
            <p:cNvSpPr/>
            <p:nvPr/>
          </p:nvSpPr>
          <p:spPr>
            <a:xfrm>
              <a:off x="3261105" y="4322953"/>
              <a:ext cx="216408" cy="26212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67">
              <a:extLst>
                <a:ext uri="{FF2B5EF4-FFF2-40B4-BE49-F238E27FC236}">
                  <a16:creationId xmlns:a16="http://schemas.microsoft.com/office/drawing/2014/main" id="{0E947529-C1E9-423F-8495-E2E778000604}"/>
                </a:ext>
              </a:extLst>
            </p:cNvPr>
            <p:cNvSpPr/>
            <p:nvPr/>
          </p:nvSpPr>
          <p:spPr>
            <a:xfrm>
              <a:off x="3369309" y="4322953"/>
              <a:ext cx="612648" cy="26212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68">
              <a:extLst>
                <a:ext uri="{FF2B5EF4-FFF2-40B4-BE49-F238E27FC236}">
                  <a16:creationId xmlns:a16="http://schemas.microsoft.com/office/drawing/2014/main" id="{833E01F0-EEB3-462A-951A-FC3A16872197}"/>
                </a:ext>
              </a:extLst>
            </p:cNvPr>
            <p:cNvSpPr/>
            <p:nvPr/>
          </p:nvSpPr>
          <p:spPr>
            <a:xfrm>
              <a:off x="3824985" y="4322953"/>
              <a:ext cx="612648" cy="26212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69">
              <a:extLst>
                <a:ext uri="{FF2B5EF4-FFF2-40B4-BE49-F238E27FC236}">
                  <a16:creationId xmlns:a16="http://schemas.microsoft.com/office/drawing/2014/main" id="{CF8420F7-52EB-4974-901A-29DF6F93F093}"/>
                </a:ext>
              </a:extLst>
            </p:cNvPr>
            <p:cNvSpPr/>
            <p:nvPr/>
          </p:nvSpPr>
          <p:spPr>
            <a:xfrm>
              <a:off x="4282185" y="4322953"/>
              <a:ext cx="256032" cy="26212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70">
              <a:extLst>
                <a:ext uri="{FF2B5EF4-FFF2-40B4-BE49-F238E27FC236}">
                  <a16:creationId xmlns:a16="http://schemas.microsoft.com/office/drawing/2014/main" id="{1B7BA624-F2FF-444D-A1B5-1843A41E388B}"/>
                </a:ext>
              </a:extLst>
            </p:cNvPr>
            <p:cNvSpPr/>
            <p:nvPr/>
          </p:nvSpPr>
          <p:spPr>
            <a:xfrm>
              <a:off x="4410202" y="4322953"/>
              <a:ext cx="408431" cy="26212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71">
              <a:extLst>
                <a:ext uri="{FF2B5EF4-FFF2-40B4-BE49-F238E27FC236}">
                  <a16:creationId xmlns:a16="http://schemas.microsoft.com/office/drawing/2014/main" id="{7D3BE950-2625-4373-ABC7-F7BC0A121ED9}"/>
                </a:ext>
              </a:extLst>
            </p:cNvPr>
            <p:cNvSpPr/>
            <p:nvPr/>
          </p:nvSpPr>
          <p:spPr>
            <a:xfrm>
              <a:off x="4664709" y="4322953"/>
              <a:ext cx="613105" cy="26212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72">
              <a:extLst>
                <a:ext uri="{FF2B5EF4-FFF2-40B4-BE49-F238E27FC236}">
                  <a16:creationId xmlns:a16="http://schemas.microsoft.com/office/drawing/2014/main" id="{8B44E626-80C4-4EF9-B084-7D15F23CE965}"/>
                </a:ext>
              </a:extLst>
            </p:cNvPr>
            <p:cNvSpPr/>
            <p:nvPr/>
          </p:nvSpPr>
          <p:spPr>
            <a:xfrm>
              <a:off x="5122164" y="4322953"/>
              <a:ext cx="408432" cy="26212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73">
              <a:extLst>
                <a:ext uri="{FF2B5EF4-FFF2-40B4-BE49-F238E27FC236}">
                  <a16:creationId xmlns:a16="http://schemas.microsoft.com/office/drawing/2014/main" id="{8F8A9978-08BB-4217-8313-1DCDD28516CA}"/>
                </a:ext>
              </a:extLst>
            </p:cNvPr>
            <p:cNvSpPr/>
            <p:nvPr/>
          </p:nvSpPr>
          <p:spPr>
            <a:xfrm>
              <a:off x="5376671" y="4322953"/>
              <a:ext cx="265175" cy="262128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74">
              <a:extLst>
                <a:ext uri="{FF2B5EF4-FFF2-40B4-BE49-F238E27FC236}">
                  <a16:creationId xmlns:a16="http://schemas.microsoft.com/office/drawing/2014/main" id="{C96E2B1E-CB1E-4189-AEC6-1D5136FD146C}"/>
                </a:ext>
              </a:extLst>
            </p:cNvPr>
            <p:cNvSpPr/>
            <p:nvPr/>
          </p:nvSpPr>
          <p:spPr>
            <a:xfrm>
              <a:off x="5553455" y="4322953"/>
              <a:ext cx="408431" cy="262128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75">
              <a:extLst>
                <a:ext uri="{FF2B5EF4-FFF2-40B4-BE49-F238E27FC236}">
                  <a16:creationId xmlns:a16="http://schemas.microsoft.com/office/drawing/2014/main" id="{00D80710-3A49-4188-AD19-120C09C7E3B3}"/>
                </a:ext>
              </a:extLst>
            </p:cNvPr>
            <p:cNvSpPr/>
            <p:nvPr/>
          </p:nvSpPr>
          <p:spPr>
            <a:xfrm>
              <a:off x="5807964" y="4322953"/>
              <a:ext cx="612648" cy="262128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76">
              <a:extLst>
                <a:ext uri="{FF2B5EF4-FFF2-40B4-BE49-F238E27FC236}">
                  <a16:creationId xmlns:a16="http://schemas.microsoft.com/office/drawing/2014/main" id="{027DC65F-2F3A-4526-AF14-C647D88C584C}"/>
                </a:ext>
              </a:extLst>
            </p:cNvPr>
            <p:cNvSpPr/>
            <p:nvPr/>
          </p:nvSpPr>
          <p:spPr>
            <a:xfrm>
              <a:off x="6265164" y="4322953"/>
              <a:ext cx="612647" cy="26212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84">
              <a:extLst>
                <a:ext uri="{FF2B5EF4-FFF2-40B4-BE49-F238E27FC236}">
                  <a16:creationId xmlns:a16="http://schemas.microsoft.com/office/drawing/2014/main" id="{47BC6D38-710F-4F6F-A616-45F786F98FC3}"/>
                </a:ext>
              </a:extLst>
            </p:cNvPr>
            <p:cNvSpPr/>
            <p:nvPr/>
          </p:nvSpPr>
          <p:spPr>
            <a:xfrm>
              <a:off x="6656196" y="2576448"/>
              <a:ext cx="612648" cy="26212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85">
              <a:extLst>
                <a:ext uri="{FF2B5EF4-FFF2-40B4-BE49-F238E27FC236}">
                  <a16:creationId xmlns:a16="http://schemas.microsoft.com/office/drawing/2014/main" id="{C145ECAD-6535-4A08-B7D6-804A936CE84C}"/>
                </a:ext>
              </a:extLst>
            </p:cNvPr>
            <p:cNvSpPr/>
            <p:nvPr/>
          </p:nvSpPr>
          <p:spPr>
            <a:xfrm>
              <a:off x="6295644" y="2556001"/>
              <a:ext cx="254507" cy="23926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86">
              <a:extLst>
                <a:ext uri="{FF2B5EF4-FFF2-40B4-BE49-F238E27FC236}">
                  <a16:creationId xmlns:a16="http://schemas.microsoft.com/office/drawing/2014/main" id="{A85D3B25-7A31-42AB-AB3E-4906D5DDD60B}"/>
                </a:ext>
              </a:extLst>
            </p:cNvPr>
            <p:cNvSpPr txBox="1"/>
            <p:nvPr/>
          </p:nvSpPr>
          <p:spPr>
            <a:xfrm>
              <a:off x="6667881" y="2897504"/>
              <a:ext cx="1301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206" name="object 87">
              <a:extLst>
                <a:ext uri="{FF2B5EF4-FFF2-40B4-BE49-F238E27FC236}">
                  <a16:creationId xmlns:a16="http://schemas.microsoft.com/office/drawing/2014/main" id="{F02B4BAF-3EFD-4D5E-B461-4700BCD791AA}"/>
                </a:ext>
              </a:extLst>
            </p:cNvPr>
            <p:cNvSpPr/>
            <p:nvPr/>
          </p:nvSpPr>
          <p:spPr>
            <a:xfrm>
              <a:off x="6909181" y="2945257"/>
              <a:ext cx="612648" cy="26212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88">
              <a:extLst>
                <a:ext uri="{FF2B5EF4-FFF2-40B4-BE49-F238E27FC236}">
                  <a16:creationId xmlns:a16="http://schemas.microsoft.com/office/drawing/2014/main" id="{ED94C49D-97A8-4341-9CB8-2310EBF84937}"/>
                </a:ext>
              </a:extLst>
            </p:cNvPr>
            <p:cNvSpPr/>
            <p:nvPr/>
          </p:nvSpPr>
          <p:spPr>
            <a:xfrm>
              <a:off x="7366381" y="2945257"/>
              <a:ext cx="612648" cy="26212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89">
              <a:extLst>
                <a:ext uri="{FF2B5EF4-FFF2-40B4-BE49-F238E27FC236}">
                  <a16:creationId xmlns:a16="http://schemas.microsoft.com/office/drawing/2014/main" id="{FC4B9138-DBC9-4D1D-A857-31B6DFD2BA2B}"/>
                </a:ext>
              </a:extLst>
            </p:cNvPr>
            <p:cNvSpPr/>
            <p:nvPr/>
          </p:nvSpPr>
          <p:spPr>
            <a:xfrm>
              <a:off x="7774813" y="2945257"/>
              <a:ext cx="204216" cy="26212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90">
              <a:extLst>
                <a:ext uri="{FF2B5EF4-FFF2-40B4-BE49-F238E27FC236}">
                  <a16:creationId xmlns:a16="http://schemas.microsoft.com/office/drawing/2014/main" id="{1A4F29EA-E34B-4918-B028-5B6A4C4D3C43}"/>
                </a:ext>
              </a:extLst>
            </p:cNvPr>
            <p:cNvSpPr/>
            <p:nvPr/>
          </p:nvSpPr>
          <p:spPr>
            <a:xfrm>
              <a:off x="7876920" y="2945257"/>
              <a:ext cx="815238" cy="26212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91">
              <a:extLst>
                <a:ext uri="{FF2B5EF4-FFF2-40B4-BE49-F238E27FC236}">
                  <a16:creationId xmlns:a16="http://schemas.microsoft.com/office/drawing/2014/main" id="{D6D46EB7-C726-4DFE-B09C-F9B306F4840A}"/>
                </a:ext>
              </a:extLst>
            </p:cNvPr>
            <p:cNvSpPr/>
            <p:nvPr/>
          </p:nvSpPr>
          <p:spPr>
            <a:xfrm>
              <a:off x="8488426" y="2945257"/>
              <a:ext cx="931164" cy="26212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92">
              <a:extLst>
                <a:ext uri="{FF2B5EF4-FFF2-40B4-BE49-F238E27FC236}">
                  <a16:creationId xmlns:a16="http://schemas.microsoft.com/office/drawing/2014/main" id="{80E313C7-2BB6-4A75-A4E5-7084F8DC55BB}"/>
                </a:ext>
              </a:extLst>
            </p:cNvPr>
            <p:cNvSpPr/>
            <p:nvPr/>
          </p:nvSpPr>
          <p:spPr>
            <a:xfrm>
              <a:off x="9264142" y="2945257"/>
              <a:ext cx="408431" cy="26212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93">
              <a:extLst>
                <a:ext uri="{FF2B5EF4-FFF2-40B4-BE49-F238E27FC236}">
                  <a16:creationId xmlns:a16="http://schemas.microsoft.com/office/drawing/2014/main" id="{4D2A6711-EB13-4C8E-8709-DB5F906672DD}"/>
                </a:ext>
              </a:extLst>
            </p:cNvPr>
            <p:cNvSpPr/>
            <p:nvPr/>
          </p:nvSpPr>
          <p:spPr>
            <a:xfrm>
              <a:off x="9468357" y="2945257"/>
              <a:ext cx="292607" cy="26212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94">
              <a:extLst>
                <a:ext uri="{FF2B5EF4-FFF2-40B4-BE49-F238E27FC236}">
                  <a16:creationId xmlns:a16="http://schemas.microsoft.com/office/drawing/2014/main" id="{D49B91BD-01A1-4538-884D-F5DDC72A7B4C}"/>
                </a:ext>
              </a:extLst>
            </p:cNvPr>
            <p:cNvSpPr/>
            <p:nvPr/>
          </p:nvSpPr>
          <p:spPr>
            <a:xfrm>
              <a:off x="6909181" y="3237864"/>
              <a:ext cx="816863" cy="26212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95">
              <a:extLst>
                <a:ext uri="{FF2B5EF4-FFF2-40B4-BE49-F238E27FC236}">
                  <a16:creationId xmlns:a16="http://schemas.microsoft.com/office/drawing/2014/main" id="{1384A9EF-6C10-40DF-9B3C-0AA5D675A98D}"/>
                </a:ext>
              </a:extLst>
            </p:cNvPr>
            <p:cNvSpPr/>
            <p:nvPr/>
          </p:nvSpPr>
          <p:spPr>
            <a:xfrm>
              <a:off x="7569072" y="3237864"/>
              <a:ext cx="613105" cy="26212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96">
              <a:extLst>
                <a:ext uri="{FF2B5EF4-FFF2-40B4-BE49-F238E27FC236}">
                  <a16:creationId xmlns:a16="http://schemas.microsoft.com/office/drawing/2014/main" id="{3373498F-F718-47B0-936D-0A36E55382C3}"/>
                </a:ext>
              </a:extLst>
            </p:cNvPr>
            <p:cNvSpPr/>
            <p:nvPr/>
          </p:nvSpPr>
          <p:spPr>
            <a:xfrm>
              <a:off x="7977885" y="3237864"/>
              <a:ext cx="1551177" cy="26212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97">
              <a:extLst>
                <a:ext uri="{FF2B5EF4-FFF2-40B4-BE49-F238E27FC236}">
                  <a16:creationId xmlns:a16="http://schemas.microsoft.com/office/drawing/2014/main" id="{C5020BEE-7513-4A26-9904-943CBB7B8E50}"/>
                </a:ext>
              </a:extLst>
            </p:cNvPr>
            <p:cNvSpPr/>
            <p:nvPr/>
          </p:nvSpPr>
          <p:spPr>
            <a:xfrm>
              <a:off x="6909181" y="3530168"/>
              <a:ext cx="612648" cy="262432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98">
              <a:extLst>
                <a:ext uri="{FF2B5EF4-FFF2-40B4-BE49-F238E27FC236}">
                  <a16:creationId xmlns:a16="http://schemas.microsoft.com/office/drawing/2014/main" id="{16D0F794-1C3C-4EB7-9F71-8822341298D5}"/>
                </a:ext>
              </a:extLst>
            </p:cNvPr>
            <p:cNvSpPr/>
            <p:nvPr/>
          </p:nvSpPr>
          <p:spPr>
            <a:xfrm>
              <a:off x="7366381" y="3530168"/>
              <a:ext cx="1021461" cy="262432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866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5163593" cy="1231106"/>
              <a:chOff x="2700072" y="2021840"/>
              <a:chExt cx="7031130" cy="1676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7031130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머신러닝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기법의 구성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기법의 구성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5E0463-DEFC-472E-8BAC-8BAE5886CAF2}"/>
              </a:ext>
            </a:extLst>
          </p:cNvPr>
          <p:cNvGrpSpPr/>
          <p:nvPr/>
        </p:nvGrpSpPr>
        <p:grpSpPr>
          <a:xfrm>
            <a:off x="5587053" y="322783"/>
            <a:ext cx="3463162" cy="350824"/>
            <a:chOff x="3879215" y="322783"/>
            <a:chExt cx="3463162" cy="350824"/>
          </a:xfrm>
        </p:grpSpPr>
        <p:sp>
          <p:nvSpPr>
            <p:cNvPr id="60" name="object 18">
              <a:extLst>
                <a:ext uri="{FF2B5EF4-FFF2-40B4-BE49-F238E27FC236}">
                  <a16:creationId xmlns:a16="http://schemas.microsoft.com/office/drawing/2014/main" id="{E14F63F1-7DC3-4912-8870-9B244A405A0B}"/>
                </a:ext>
              </a:extLst>
            </p:cNvPr>
            <p:cNvSpPr/>
            <p:nvPr/>
          </p:nvSpPr>
          <p:spPr>
            <a:xfrm>
              <a:off x="3879215" y="322783"/>
              <a:ext cx="1356740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9">
              <a:extLst>
                <a:ext uri="{FF2B5EF4-FFF2-40B4-BE49-F238E27FC236}">
                  <a16:creationId xmlns:a16="http://schemas.microsoft.com/office/drawing/2014/main" id="{96DDAA84-4B52-4F53-B975-FC839CC50AD5}"/>
                </a:ext>
              </a:extLst>
            </p:cNvPr>
            <p:cNvSpPr/>
            <p:nvPr/>
          </p:nvSpPr>
          <p:spPr>
            <a:xfrm>
              <a:off x="5033136" y="322783"/>
              <a:ext cx="1085088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0">
              <a:extLst>
                <a:ext uri="{FF2B5EF4-FFF2-40B4-BE49-F238E27FC236}">
                  <a16:creationId xmlns:a16="http://schemas.microsoft.com/office/drawing/2014/main" id="{6702B61A-66A3-451E-AB1F-934F5103C7DB}"/>
                </a:ext>
              </a:extLst>
            </p:cNvPr>
            <p:cNvSpPr/>
            <p:nvPr/>
          </p:nvSpPr>
          <p:spPr>
            <a:xfrm>
              <a:off x="5915533" y="322783"/>
              <a:ext cx="814273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1">
              <a:extLst>
                <a:ext uri="{FF2B5EF4-FFF2-40B4-BE49-F238E27FC236}">
                  <a16:creationId xmlns:a16="http://schemas.microsoft.com/office/drawing/2014/main" id="{43603B17-28FD-44B6-AD6F-7C1CA4D62E0B}"/>
                </a:ext>
              </a:extLst>
            </p:cNvPr>
            <p:cNvSpPr/>
            <p:nvPr/>
          </p:nvSpPr>
          <p:spPr>
            <a:xfrm>
              <a:off x="6528561" y="322783"/>
              <a:ext cx="813816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15D8221-0F34-411F-879B-8AEFB571F3B7}"/>
              </a:ext>
            </a:extLst>
          </p:cNvPr>
          <p:cNvGrpSpPr/>
          <p:nvPr/>
        </p:nvGrpSpPr>
        <p:grpSpPr>
          <a:xfrm>
            <a:off x="398500" y="1107958"/>
            <a:ext cx="10232641" cy="5485775"/>
            <a:chOff x="398500" y="945133"/>
            <a:chExt cx="10277373" cy="5509756"/>
          </a:xfrm>
        </p:grpSpPr>
        <p:sp>
          <p:nvSpPr>
            <p:cNvPr id="65" name="object 2">
              <a:extLst>
                <a:ext uri="{FF2B5EF4-FFF2-40B4-BE49-F238E27FC236}">
                  <a16:creationId xmlns:a16="http://schemas.microsoft.com/office/drawing/2014/main" id="{34CFBAA6-FF6A-4A66-AF7B-DBB9065C1538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">
              <a:extLst>
                <a:ext uri="{FF2B5EF4-FFF2-40B4-BE49-F238E27FC236}">
                  <a16:creationId xmlns:a16="http://schemas.microsoft.com/office/drawing/2014/main" id="{D080E4C1-76A0-49BD-B89C-29827ADEE918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4">
              <a:extLst>
                <a:ext uri="{FF2B5EF4-FFF2-40B4-BE49-F238E27FC236}">
                  <a16:creationId xmlns:a16="http://schemas.microsoft.com/office/drawing/2014/main" id="{91D24743-83B3-4841-8807-67D2E95B5286}"/>
                </a:ext>
              </a:extLst>
            </p:cNvPr>
            <p:cNvSpPr txBox="1"/>
            <p:nvPr/>
          </p:nvSpPr>
          <p:spPr>
            <a:xfrm>
              <a:off x="963574" y="1308862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68" name="object 5">
              <a:extLst>
                <a:ext uri="{FF2B5EF4-FFF2-40B4-BE49-F238E27FC236}">
                  <a16:creationId xmlns:a16="http://schemas.microsoft.com/office/drawing/2014/main" id="{9A105DB4-E6BC-449C-B533-22B027D770AA}"/>
                </a:ext>
              </a:extLst>
            </p:cNvPr>
            <p:cNvSpPr/>
            <p:nvPr/>
          </p:nvSpPr>
          <p:spPr>
            <a:xfrm>
              <a:off x="1262786" y="1402333"/>
              <a:ext cx="1021079" cy="2621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">
              <a:extLst>
                <a:ext uri="{FF2B5EF4-FFF2-40B4-BE49-F238E27FC236}">
                  <a16:creationId xmlns:a16="http://schemas.microsoft.com/office/drawing/2014/main" id="{EF508917-8066-4FC7-BAAA-D64E8D5FEF68}"/>
                </a:ext>
              </a:extLst>
            </p:cNvPr>
            <p:cNvSpPr/>
            <p:nvPr/>
          </p:nvSpPr>
          <p:spPr>
            <a:xfrm>
              <a:off x="2126869" y="1402333"/>
              <a:ext cx="817270" cy="2621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">
              <a:extLst>
                <a:ext uri="{FF2B5EF4-FFF2-40B4-BE49-F238E27FC236}">
                  <a16:creationId xmlns:a16="http://schemas.microsoft.com/office/drawing/2014/main" id="{C2959E3D-783C-42A1-A346-F3BE0D5853A9}"/>
                </a:ext>
              </a:extLst>
            </p:cNvPr>
            <p:cNvSpPr/>
            <p:nvPr/>
          </p:nvSpPr>
          <p:spPr>
            <a:xfrm>
              <a:off x="2787142" y="1402333"/>
              <a:ext cx="1225295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8">
              <a:extLst>
                <a:ext uri="{FF2B5EF4-FFF2-40B4-BE49-F238E27FC236}">
                  <a16:creationId xmlns:a16="http://schemas.microsoft.com/office/drawing/2014/main" id="{2F5E44AC-1B20-455B-8598-9EB97B43174B}"/>
                </a:ext>
              </a:extLst>
            </p:cNvPr>
            <p:cNvSpPr/>
            <p:nvPr/>
          </p:nvSpPr>
          <p:spPr>
            <a:xfrm>
              <a:off x="3808221" y="1402333"/>
              <a:ext cx="171450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9">
              <a:extLst>
                <a:ext uri="{FF2B5EF4-FFF2-40B4-BE49-F238E27FC236}">
                  <a16:creationId xmlns:a16="http://schemas.microsoft.com/office/drawing/2014/main" id="{DF78BF01-309E-4C53-AF8C-634AF2E940B1}"/>
                </a:ext>
              </a:extLst>
            </p:cNvPr>
            <p:cNvSpPr/>
            <p:nvPr/>
          </p:nvSpPr>
          <p:spPr>
            <a:xfrm>
              <a:off x="3922521" y="1402333"/>
              <a:ext cx="612648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0">
              <a:extLst>
                <a:ext uri="{FF2B5EF4-FFF2-40B4-BE49-F238E27FC236}">
                  <a16:creationId xmlns:a16="http://schemas.microsoft.com/office/drawing/2014/main" id="{2A59ABF3-F3C6-4664-A867-B4007529889F}"/>
                </a:ext>
              </a:extLst>
            </p:cNvPr>
            <p:cNvSpPr/>
            <p:nvPr/>
          </p:nvSpPr>
          <p:spPr>
            <a:xfrm>
              <a:off x="4330953" y="1402333"/>
              <a:ext cx="176022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1">
              <a:extLst>
                <a:ext uri="{FF2B5EF4-FFF2-40B4-BE49-F238E27FC236}">
                  <a16:creationId xmlns:a16="http://schemas.microsoft.com/office/drawing/2014/main" id="{7CE1134D-1552-43CF-BD04-8EBEB467322B}"/>
                </a:ext>
              </a:extLst>
            </p:cNvPr>
            <p:cNvSpPr/>
            <p:nvPr/>
          </p:nvSpPr>
          <p:spPr>
            <a:xfrm>
              <a:off x="4448302" y="1402333"/>
              <a:ext cx="613105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2">
              <a:extLst>
                <a:ext uri="{FF2B5EF4-FFF2-40B4-BE49-F238E27FC236}">
                  <a16:creationId xmlns:a16="http://schemas.microsoft.com/office/drawing/2014/main" id="{4AA78249-2ADD-4377-9AFC-8E05A4CA5389}"/>
                </a:ext>
              </a:extLst>
            </p:cNvPr>
            <p:cNvSpPr/>
            <p:nvPr/>
          </p:nvSpPr>
          <p:spPr>
            <a:xfrm>
              <a:off x="4905755" y="1402333"/>
              <a:ext cx="1021079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">
              <a:extLst>
                <a:ext uri="{FF2B5EF4-FFF2-40B4-BE49-F238E27FC236}">
                  <a16:creationId xmlns:a16="http://schemas.microsoft.com/office/drawing/2014/main" id="{755DEFE8-B325-4A9D-9D9B-F1C5C6AEE947}"/>
                </a:ext>
              </a:extLst>
            </p:cNvPr>
            <p:cNvSpPr/>
            <p:nvPr/>
          </p:nvSpPr>
          <p:spPr>
            <a:xfrm>
              <a:off x="5722620" y="1402333"/>
              <a:ext cx="405384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4">
              <a:extLst>
                <a:ext uri="{FF2B5EF4-FFF2-40B4-BE49-F238E27FC236}">
                  <a16:creationId xmlns:a16="http://schemas.microsoft.com/office/drawing/2014/main" id="{BD93DDAB-75DF-4798-8364-01F5DF3356A8}"/>
                </a:ext>
              </a:extLst>
            </p:cNvPr>
            <p:cNvSpPr/>
            <p:nvPr/>
          </p:nvSpPr>
          <p:spPr>
            <a:xfrm>
              <a:off x="5972555" y="1402333"/>
              <a:ext cx="274320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5">
              <a:extLst>
                <a:ext uri="{FF2B5EF4-FFF2-40B4-BE49-F238E27FC236}">
                  <a16:creationId xmlns:a16="http://schemas.microsoft.com/office/drawing/2014/main" id="{98DBF8B3-BCF8-4E30-A043-E36FAF1E93B3}"/>
                </a:ext>
              </a:extLst>
            </p:cNvPr>
            <p:cNvSpPr/>
            <p:nvPr/>
          </p:nvSpPr>
          <p:spPr>
            <a:xfrm>
              <a:off x="6155435" y="1402333"/>
              <a:ext cx="612647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6">
              <a:extLst>
                <a:ext uri="{FF2B5EF4-FFF2-40B4-BE49-F238E27FC236}">
                  <a16:creationId xmlns:a16="http://schemas.microsoft.com/office/drawing/2014/main" id="{30197C8D-E39E-436C-A024-433347B8375E}"/>
                </a:ext>
              </a:extLst>
            </p:cNvPr>
            <p:cNvSpPr/>
            <p:nvPr/>
          </p:nvSpPr>
          <p:spPr>
            <a:xfrm>
              <a:off x="6612635" y="1402333"/>
              <a:ext cx="817270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7">
              <a:extLst>
                <a:ext uri="{FF2B5EF4-FFF2-40B4-BE49-F238E27FC236}">
                  <a16:creationId xmlns:a16="http://schemas.microsoft.com/office/drawing/2014/main" id="{72DCA5CB-F983-455D-B0E7-3D4FA01E4493}"/>
                </a:ext>
              </a:extLst>
            </p:cNvPr>
            <p:cNvSpPr/>
            <p:nvPr/>
          </p:nvSpPr>
          <p:spPr>
            <a:xfrm>
              <a:off x="7274306" y="1402333"/>
              <a:ext cx="612648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22">
              <a:extLst>
                <a:ext uri="{FF2B5EF4-FFF2-40B4-BE49-F238E27FC236}">
                  <a16:creationId xmlns:a16="http://schemas.microsoft.com/office/drawing/2014/main" id="{9424A6D6-26AB-4BF1-B253-D082C58E2D69}"/>
                </a:ext>
              </a:extLst>
            </p:cNvPr>
            <p:cNvSpPr/>
            <p:nvPr/>
          </p:nvSpPr>
          <p:spPr>
            <a:xfrm>
              <a:off x="4620005" y="2343785"/>
              <a:ext cx="1477010" cy="906144"/>
            </a:xfrm>
            <a:custGeom>
              <a:avLst/>
              <a:gdLst/>
              <a:ahLst/>
              <a:cxnLst/>
              <a:rect l="l" t="t" r="r" b="b"/>
              <a:pathLst>
                <a:path w="1477010" h="906144">
                  <a:moveTo>
                    <a:pt x="0" y="0"/>
                  </a:moveTo>
                  <a:lnTo>
                    <a:pt x="0" y="839977"/>
                  </a:lnTo>
                  <a:lnTo>
                    <a:pt x="4332" y="847193"/>
                  </a:lnTo>
                  <a:lnTo>
                    <a:pt x="65719" y="867319"/>
                  </a:lnTo>
                  <a:lnTo>
                    <a:pt x="142463" y="879069"/>
                  </a:lnTo>
                  <a:lnTo>
                    <a:pt x="190230" y="884323"/>
                  </a:lnTo>
                  <a:lnTo>
                    <a:pt x="243659" y="889109"/>
                  </a:lnTo>
                  <a:lnTo>
                    <a:pt x="302300" y="893388"/>
                  </a:lnTo>
                  <a:lnTo>
                    <a:pt x="365703" y="897118"/>
                  </a:lnTo>
                  <a:lnTo>
                    <a:pt x="433417" y="900260"/>
                  </a:lnTo>
                  <a:lnTo>
                    <a:pt x="504992" y="902774"/>
                  </a:lnTo>
                  <a:lnTo>
                    <a:pt x="579977" y="904620"/>
                  </a:lnTo>
                  <a:lnTo>
                    <a:pt x="738378" y="906144"/>
                  </a:lnTo>
                  <a:lnTo>
                    <a:pt x="896778" y="904620"/>
                  </a:lnTo>
                  <a:lnTo>
                    <a:pt x="971763" y="902774"/>
                  </a:lnTo>
                  <a:lnTo>
                    <a:pt x="1043338" y="900260"/>
                  </a:lnTo>
                  <a:lnTo>
                    <a:pt x="1111052" y="897118"/>
                  </a:lnTo>
                  <a:lnTo>
                    <a:pt x="1174455" y="893388"/>
                  </a:lnTo>
                  <a:lnTo>
                    <a:pt x="1233096" y="889109"/>
                  </a:lnTo>
                  <a:lnTo>
                    <a:pt x="1286525" y="884323"/>
                  </a:lnTo>
                  <a:lnTo>
                    <a:pt x="1334292" y="879069"/>
                  </a:lnTo>
                  <a:lnTo>
                    <a:pt x="1375946" y="873388"/>
                  </a:lnTo>
                  <a:lnTo>
                    <a:pt x="1439113" y="860904"/>
                  </a:lnTo>
                  <a:lnTo>
                    <a:pt x="1476756" y="839977"/>
                  </a:lnTo>
                  <a:lnTo>
                    <a:pt x="1476756" y="66293"/>
                  </a:lnTo>
                  <a:lnTo>
                    <a:pt x="738378" y="66293"/>
                  </a:lnTo>
                  <a:lnTo>
                    <a:pt x="579977" y="64763"/>
                  </a:lnTo>
                  <a:lnTo>
                    <a:pt x="504992" y="62910"/>
                  </a:lnTo>
                  <a:lnTo>
                    <a:pt x="433417" y="60387"/>
                  </a:lnTo>
                  <a:lnTo>
                    <a:pt x="365703" y="57234"/>
                  </a:lnTo>
                  <a:lnTo>
                    <a:pt x="302300" y="53492"/>
                  </a:lnTo>
                  <a:lnTo>
                    <a:pt x="243659" y="49201"/>
                  </a:lnTo>
                  <a:lnTo>
                    <a:pt x="190230" y="44402"/>
                  </a:lnTo>
                  <a:lnTo>
                    <a:pt x="142463" y="39136"/>
                  </a:lnTo>
                  <a:lnTo>
                    <a:pt x="100809" y="33443"/>
                  </a:lnTo>
                  <a:lnTo>
                    <a:pt x="37642" y="20939"/>
                  </a:lnTo>
                  <a:lnTo>
                    <a:pt x="4332" y="7216"/>
                  </a:lnTo>
                  <a:lnTo>
                    <a:pt x="0" y="0"/>
                  </a:lnTo>
                  <a:close/>
                </a:path>
                <a:path w="1477010" h="906144">
                  <a:moveTo>
                    <a:pt x="1476756" y="0"/>
                  </a:moveTo>
                  <a:lnTo>
                    <a:pt x="1439113" y="20939"/>
                  </a:lnTo>
                  <a:lnTo>
                    <a:pt x="1375946" y="33443"/>
                  </a:lnTo>
                  <a:lnTo>
                    <a:pt x="1334292" y="39136"/>
                  </a:lnTo>
                  <a:lnTo>
                    <a:pt x="1286525" y="44402"/>
                  </a:lnTo>
                  <a:lnTo>
                    <a:pt x="1233096" y="49201"/>
                  </a:lnTo>
                  <a:lnTo>
                    <a:pt x="1174455" y="53492"/>
                  </a:lnTo>
                  <a:lnTo>
                    <a:pt x="1111052" y="57234"/>
                  </a:lnTo>
                  <a:lnTo>
                    <a:pt x="1043338" y="60387"/>
                  </a:lnTo>
                  <a:lnTo>
                    <a:pt x="971763" y="62910"/>
                  </a:lnTo>
                  <a:lnTo>
                    <a:pt x="896778" y="64763"/>
                  </a:lnTo>
                  <a:lnTo>
                    <a:pt x="818832" y="65904"/>
                  </a:lnTo>
                  <a:lnTo>
                    <a:pt x="738378" y="66293"/>
                  </a:lnTo>
                  <a:lnTo>
                    <a:pt x="1476756" y="66293"/>
                  </a:lnTo>
                  <a:lnTo>
                    <a:pt x="14767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23">
              <a:extLst>
                <a:ext uri="{FF2B5EF4-FFF2-40B4-BE49-F238E27FC236}">
                  <a16:creationId xmlns:a16="http://schemas.microsoft.com/office/drawing/2014/main" id="{B6481F13-7B68-4EF0-9ED4-152291D7EDE7}"/>
                </a:ext>
              </a:extLst>
            </p:cNvPr>
            <p:cNvSpPr/>
            <p:nvPr/>
          </p:nvSpPr>
          <p:spPr>
            <a:xfrm>
              <a:off x="4620005" y="2277617"/>
              <a:ext cx="1477010" cy="132715"/>
            </a:xfrm>
            <a:custGeom>
              <a:avLst/>
              <a:gdLst/>
              <a:ahLst/>
              <a:cxnLst/>
              <a:rect l="l" t="t" r="r" b="b"/>
              <a:pathLst>
                <a:path w="1477010" h="132714">
                  <a:moveTo>
                    <a:pt x="738378" y="0"/>
                  </a:moveTo>
                  <a:lnTo>
                    <a:pt x="579977" y="1524"/>
                  </a:lnTo>
                  <a:lnTo>
                    <a:pt x="504992" y="3370"/>
                  </a:lnTo>
                  <a:lnTo>
                    <a:pt x="433417" y="5884"/>
                  </a:lnTo>
                  <a:lnTo>
                    <a:pt x="365703" y="9026"/>
                  </a:lnTo>
                  <a:lnTo>
                    <a:pt x="302300" y="12756"/>
                  </a:lnTo>
                  <a:lnTo>
                    <a:pt x="243659" y="17035"/>
                  </a:lnTo>
                  <a:lnTo>
                    <a:pt x="190230" y="21821"/>
                  </a:lnTo>
                  <a:lnTo>
                    <a:pt x="142463" y="27075"/>
                  </a:lnTo>
                  <a:lnTo>
                    <a:pt x="100809" y="32756"/>
                  </a:lnTo>
                  <a:lnTo>
                    <a:pt x="37642" y="45240"/>
                  </a:lnTo>
                  <a:lnTo>
                    <a:pt x="0" y="66167"/>
                  </a:lnTo>
                  <a:lnTo>
                    <a:pt x="4332" y="73383"/>
                  </a:lnTo>
                  <a:lnTo>
                    <a:pt x="65719" y="93531"/>
                  </a:lnTo>
                  <a:lnTo>
                    <a:pt x="142463" y="105303"/>
                  </a:lnTo>
                  <a:lnTo>
                    <a:pt x="190230" y="110569"/>
                  </a:lnTo>
                  <a:lnTo>
                    <a:pt x="243659" y="115368"/>
                  </a:lnTo>
                  <a:lnTo>
                    <a:pt x="302300" y="119659"/>
                  </a:lnTo>
                  <a:lnTo>
                    <a:pt x="365703" y="123401"/>
                  </a:lnTo>
                  <a:lnTo>
                    <a:pt x="433417" y="126554"/>
                  </a:lnTo>
                  <a:lnTo>
                    <a:pt x="504992" y="129077"/>
                  </a:lnTo>
                  <a:lnTo>
                    <a:pt x="579977" y="130930"/>
                  </a:lnTo>
                  <a:lnTo>
                    <a:pt x="657923" y="132071"/>
                  </a:lnTo>
                  <a:lnTo>
                    <a:pt x="738378" y="132461"/>
                  </a:lnTo>
                  <a:lnTo>
                    <a:pt x="896778" y="130930"/>
                  </a:lnTo>
                  <a:lnTo>
                    <a:pt x="971763" y="129077"/>
                  </a:lnTo>
                  <a:lnTo>
                    <a:pt x="1043338" y="126554"/>
                  </a:lnTo>
                  <a:lnTo>
                    <a:pt x="1111052" y="123401"/>
                  </a:lnTo>
                  <a:lnTo>
                    <a:pt x="1174455" y="119659"/>
                  </a:lnTo>
                  <a:lnTo>
                    <a:pt x="1233096" y="115368"/>
                  </a:lnTo>
                  <a:lnTo>
                    <a:pt x="1286525" y="110569"/>
                  </a:lnTo>
                  <a:lnTo>
                    <a:pt x="1334292" y="105303"/>
                  </a:lnTo>
                  <a:lnTo>
                    <a:pt x="1375946" y="99610"/>
                  </a:lnTo>
                  <a:lnTo>
                    <a:pt x="1439113" y="87106"/>
                  </a:lnTo>
                  <a:lnTo>
                    <a:pt x="1476756" y="66167"/>
                  </a:lnTo>
                  <a:lnTo>
                    <a:pt x="1472423" y="58951"/>
                  </a:lnTo>
                  <a:lnTo>
                    <a:pt x="1411036" y="38825"/>
                  </a:lnTo>
                  <a:lnTo>
                    <a:pt x="1334292" y="27075"/>
                  </a:lnTo>
                  <a:lnTo>
                    <a:pt x="1286525" y="21821"/>
                  </a:lnTo>
                  <a:lnTo>
                    <a:pt x="1233096" y="17035"/>
                  </a:lnTo>
                  <a:lnTo>
                    <a:pt x="1174455" y="12756"/>
                  </a:lnTo>
                  <a:lnTo>
                    <a:pt x="1111052" y="9026"/>
                  </a:lnTo>
                  <a:lnTo>
                    <a:pt x="1043338" y="5884"/>
                  </a:lnTo>
                  <a:lnTo>
                    <a:pt x="971763" y="3370"/>
                  </a:lnTo>
                  <a:lnTo>
                    <a:pt x="896778" y="1524"/>
                  </a:lnTo>
                  <a:lnTo>
                    <a:pt x="818832" y="387"/>
                  </a:lnTo>
                  <a:lnTo>
                    <a:pt x="73837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4">
              <a:extLst>
                <a:ext uri="{FF2B5EF4-FFF2-40B4-BE49-F238E27FC236}">
                  <a16:creationId xmlns:a16="http://schemas.microsoft.com/office/drawing/2014/main" id="{5EB2774F-F1C2-42A1-86BB-7A6A593A3FD7}"/>
                </a:ext>
              </a:extLst>
            </p:cNvPr>
            <p:cNvSpPr/>
            <p:nvPr/>
          </p:nvSpPr>
          <p:spPr>
            <a:xfrm>
              <a:off x="4620005" y="2277617"/>
              <a:ext cx="1477010" cy="132715"/>
            </a:xfrm>
            <a:custGeom>
              <a:avLst/>
              <a:gdLst/>
              <a:ahLst/>
              <a:cxnLst/>
              <a:rect l="l" t="t" r="r" b="b"/>
              <a:pathLst>
                <a:path w="1477010" h="132714">
                  <a:moveTo>
                    <a:pt x="1476756" y="66167"/>
                  </a:moveTo>
                  <a:lnTo>
                    <a:pt x="1439113" y="87106"/>
                  </a:lnTo>
                  <a:lnTo>
                    <a:pt x="1375946" y="99610"/>
                  </a:lnTo>
                  <a:lnTo>
                    <a:pt x="1334292" y="105303"/>
                  </a:lnTo>
                  <a:lnTo>
                    <a:pt x="1286525" y="110569"/>
                  </a:lnTo>
                  <a:lnTo>
                    <a:pt x="1233096" y="115368"/>
                  </a:lnTo>
                  <a:lnTo>
                    <a:pt x="1174455" y="119659"/>
                  </a:lnTo>
                  <a:lnTo>
                    <a:pt x="1111052" y="123401"/>
                  </a:lnTo>
                  <a:lnTo>
                    <a:pt x="1043338" y="126554"/>
                  </a:lnTo>
                  <a:lnTo>
                    <a:pt x="971763" y="129077"/>
                  </a:lnTo>
                  <a:lnTo>
                    <a:pt x="896778" y="130930"/>
                  </a:lnTo>
                  <a:lnTo>
                    <a:pt x="818832" y="132071"/>
                  </a:lnTo>
                  <a:lnTo>
                    <a:pt x="738378" y="132461"/>
                  </a:lnTo>
                  <a:lnTo>
                    <a:pt x="657923" y="132071"/>
                  </a:lnTo>
                  <a:lnTo>
                    <a:pt x="579977" y="130930"/>
                  </a:lnTo>
                  <a:lnTo>
                    <a:pt x="504992" y="129077"/>
                  </a:lnTo>
                  <a:lnTo>
                    <a:pt x="433417" y="126554"/>
                  </a:lnTo>
                  <a:lnTo>
                    <a:pt x="365703" y="123401"/>
                  </a:lnTo>
                  <a:lnTo>
                    <a:pt x="302300" y="119659"/>
                  </a:lnTo>
                  <a:lnTo>
                    <a:pt x="243659" y="115368"/>
                  </a:lnTo>
                  <a:lnTo>
                    <a:pt x="190230" y="110569"/>
                  </a:lnTo>
                  <a:lnTo>
                    <a:pt x="142463" y="105303"/>
                  </a:lnTo>
                  <a:lnTo>
                    <a:pt x="100809" y="99610"/>
                  </a:lnTo>
                  <a:lnTo>
                    <a:pt x="37642" y="87106"/>
                  </a:lnTo>
                  <a:lnTo>
                    <a:pt x="0" y="66167"/>
                  </a:lnTo>
                  <a:lnTo>
                    <a:pt x="4332" y="58951"/>
                  </a:lnTo>
                  <a:lnTo>
                    <a:pt x="65719" y="38825"/>
                  </a:lnTo>
                  <a:lnTo>
                    <a:pt x="142463" y="27075"/>
                  </a:lnTo>
                  <a:lnTo>
                    <a:pt x="190230" y="21821"/>
                  </a:lnTo>
                  <a:lnTo>
                    <a:pt x="243659" y="17035"/>
                  </a:lnTo>
                  <a:lnTo>
                    <a:pt x="302300" y="12756"/>
                  </a:lnTo>
                  <a:lnTo>
                    <a:pt x="365703" y="9026"/>
                  </a:lnTo>
                  <a:lnTo>
                    <a:pt x="433417" y="5884"/>
                  </a:lnTo>
                  <a:lnTo>
                    <a:pt x="504992" y="3370"/>
                  </a:lnTo>
                  <a:lnTo>
                    <a:pt x="579977" y="1524"/>
                  </a:lnTo>
                  <a:lnTo>
                    <a:pt x="657923" y="387"/>
                  </a:lnTo>
                  <a:lnTo>
                    <a:pt x="738378" y="0"/>
                  </a:lnTo>
                  <a:lnTo>
                    <a:pt x="818832" y="387"/>
                  </a:lnTo>
                  <a:lnTo>
                    <a:pt x="896778" y="1524"/>
                  </a:lnTo>
                  <a:lnTo>
                    <a:pt x="971763" y="3370"/>
                  </a:lnTo>
                  <a:lnTo>
                    <a:pt x="1043338" y="5884"/>
                  </a:lnTo>
                  <a:lnTo>
                    <a:pt x="1111052" y="9026"/>
                  </a:lnTo>
                  <a:lnTo>
                    <a:pt x="1174455" y="12756"/>
                  </a:lnTo>
                  <a:lnTo>
                    <a:pt x="1233096" y="17035"/>
                  </a:lnTo>
                  <a:lnTo>
                    <a:pt x="1286525" y="21821"/>
                  </a:lnTo>
                  <a:lnTo>
                    <a:pt x="1334292" y="27075"/>
                  </a:lnTo>
                  <a:lnTo>
                    <a:pt x="1375946" y="32756"/>
                  </a:lnTo>
                  <a:lnTo>
                    <a:pt x="1439113" y="45240"/>
                  </a:lnTo>
                  <a:lnTo>
                    <a:pt x="1476756" y="66167"/>
                  </a:lnTo>
                  <a:close/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5">
              <a:extLst>
                <a:ext uri="{FF2B5EF4-FFF2-40B4-BE49-F238E27FC236}">
                  <a16:creationId xmlns:a16="http://schemas.microsoft.com/office/drawing/2014/main" id="{05231ECA-14D2-4F28-9B2A-B810F34FAFC9}"/>
                </a:ext>
              </a:extLst>
            </p:cNvPr>
            <p:cNvSpPr/>
            <p:nvPr/>
          </p:nvSpPr>
          <p:spPr>
            <a:xfrm>
              <a:off x="4620005" y="2343785"/>
              <a:ext cx="1477010" cy="906144"/>
            </a:xfrm>
            <a:custGeom>
              <a:avLst/>
              <a:gdLst/>
              <a:ahLst/>
              <a:cxnLst/>
              <a:rect l="l" t="t" r="r" b="b"/>
              <a:pathLst>
                <a:path w="1477010" h="906144">
                  <a:moveTo>
                    <a:pt x="1476756" y="0"/>
                  </a:moveTo>
                  <a:lnTo>
                    <a:pt x="1476756" y="839977"/>
                  </a:lnTo>
                  <a:lnTo>
                    <a:pt x="1472423" y="847193"/>
                  </a:lnTo>
                  <a:lnTo>
                    <a:pt x="1411036" y="867319"/>
                  </a:lnTo>
                  <a:lnTo>
                    <a:pt x="1334292" y="879069"/>
                  </a:lnTo>
                  <a:lnTo>
                    <a:pt x="1286525" y="884323"/>
                  </a:lnTo>
                  <a:lnTo>
                    <a:pt x="1233096" y="889109"/>
                  </a:lnTo>
                  <a:lnTo>
                    <a:pt x="1174455" y="893388"/>
                  </a:lnTo>
                  <a:lnTo>
                    <a:pt x="1111052" y="897118"/>
                  </a:lnTo>
                  <a:lnTo>
                    <a:pt x="1043338" y="900260"/>
                  </a:lnTo>
                  <a:lnTo>
                    <a:pt x="971763" y="902774"/>
                  </a:lnTo>
                  <a:lnTo>
                    <a:pt x="896778" y="904620"/>
                  </a:lnTo>
                  <a:lnTo>
                    <a:pt x="818832" y="905757"/>
                  </a:lnTo>
                  <a:lnTo>
                    <a:pt x="738378" y="906144"/>
                  </a:lnTo>
                  <a:lnTo>
                    <a:pt x="657923" y="905757"/>
                  </a:lnTo>
                  <a:lnTo>
                    <a:pt x="579977" y="904620"/>
                  </a:lnTo>
                  <a:lnTo>
                    <a:pt x="504992" y="902774"/>
                  </a:lnTo>
                  <a:lnTo>
                    <a:pt x="433417" y="900260"/>
                  </a:lnTo>
                  <a:lnTo>
                    <a:pt x="365703" y="897118"/>
                  </a:lnTo>
                  <a:lnTo>
                    <a:pt x="302300" y="893388"/>
                  </a:lnTo>
                  <a:lnTo>
                    <a:pt x="243659" y="889109"/>
                  </a:lnTo>
                  <a:lnTo>
                    <a:pt x="190230" y="884323"/>
                  </a:lnTo>
                  <a:lnTo>
                    <a:pt x="142463" y="879069"/>
                  </a:lnTo>
                  <a:lnTo>
                    <a:pt x="100809" y="873388"/>
                  </a:lnTo>
                  <a:lnTo>
                    <a:pt x="37642" y="860904"/>
                  </a:lnTo>
                  <a:lnTo>
                    <a:pt x="0" y="839977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6">
              <a:extLst>
                <a:ext uri="{FF2B5EF4-FFF2-40B4-BE49-F238E27FC236}">
                  <a16:creationId xmlns:a16="http://schemas.microsoft.com/office/drawing/2014/main" id="{F0118FC9-4E56-485C-A67F-07446183E06C}"/>
                </a:ext>
              </a:extLst>
            </p:cNvPr>
            <p:cNvSpPr/>
            <p:nvPr/>
          </p:nvSpPr>
          <p:spPr>
            <a:xfrm>
              <a:off x="4764023" y="2528316"/>
              <a:ext cx="311150" cy="257810"/>
            </a:xfrm>
            <a:custGeom>
              <a:avLst/>
              <a:gdLst/>
              <a:ahLst/>
              <a:cxnLst/>
              <a:rect l="l" t="t" r="r" b="b"/>
              <a:pathLst>
                <a:path w="311150" h="257810">
                  <a:moveTo>
                    <a:pt x="0" y="257555"/>
                  </a:moveTo>
                  <a:lnTo>
                    <a:pt x="310896" y="257555"/>
                  </a:lnTo>
                  <a:lnTo>
                    <a:pt x="310896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27">
              <a:extLst>
                <a:ext uri="{FF2B5EF4-FFF2-40B4-BE49-F238E27FC236}">
                  <a16:creationId xmlns:a16="http://schemas.microsoft.com/office/drawing/2014/main" id="{B74253AC-65CB-4A34-9E64-94A086C18BF3}"/>
                </a:ext>
              </a:extLst>
            </p:cNvPr>
            <p:cNvSpPr/>
            <p:nvPr/>
          </p:nvSpPr>
          <p:spPr>
            <a:xfrm>
              <a:off x="4764023" y="2528316"/>
              <a:ext cx="311150" cy="257810"/>
            </a:xfrm>
            <a:custGeom>
              <a:avLst/>
              <a:gdLst/>
              <a:ahLst/>
              <a:cxnLst/>
              <a:rect l="l" t="t" r="r" b="b"/>
              <a:pathLst>
                <a:path w="311150" h="257810">
                  <a:moveTo>
                    <a:pt x="0" y="257555"/>
                  </a:moveTo>
                  <a:lnTo>
                    <a:pt x="310896" y="257555"/>
                  </a:lnTo>
                  <a:lnTo>
                    <a:pt x="310896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8">
              <a:extLst>
                <a:ext uri="{FF2B5EF4-FFF2-40B4-BE49-F238E27FC236}">
                  <a16:creationId xmlns:a16="http://schemas.microsoft.com/office/drawing/2014/main" id="{D78EC48A-EF67-495D-95EE-F23DEA29E86C}"/>
                </a:ext>
              </a:extLst>
            </p:cNvPr>
            <p:cNvSpPr txBox="1"/>
            <p:nvPr/>
          </p:nvSpPr>
          <p:spPr>
            <a:xfrm>
              <a:off x="4764023" y="2528316"/>
              <a:ext cx="180340" cy="257810"/>
            </a:xfrm>
            <a:prstGeom prst="rect">
              <a:avLst/>
            </a:prstGeom>
            <a:solidFill>
              <a:srgbClr val="D9D9D9"/>
            </a:solidFill>
            <a:ln w="15240">
              <a:solidFill>
                <a:srgbClr val="000000"/>
              </a:solidFill>
            </a:ln>
          </p:spPr>
          <p:txBody>
            <a:bodyPr vert="horz" wrap="square" lIns="0" tIns="81915" rIns="0" bIns="0" rtlCol="0">
              <a:spAutoFit/>
            </a:bodyPr>
            <a:lstStyle/>
            <a:p>
              <a:pPr marL="41910">
                <a:lnSpc>
                  <a:spcPct val="100000"/>
                </a:lnSpc>
                <a:spcBef>
                  <a:spcPts val="645"/>
                </a:spcBef>
              </a:pPr>
              <a:r>
                <a:rPr sz="600" spc="-5" dirty="0">
                  <a:latin typeface="맑은 고딕"/>
                  <a:cs typeface="맑은 고딕"/>
                </a:rPr>
                <a:t>데</a:t>
              </a:r>
              <a:endParaRPr sz="600">
                <a:latin typeface="맑은 고딕"/>
                <a:cs typeface="맑은 고딕"/>
              </a:endParaRPr>
            </a:p>
          </p:txBody>
        </p:sp>
        <p:sp>
          <p:nvSpPr>
            <p:cNvPr id="88" name="object 29">
              <a:extLst>
                <a:ext uri="{FF2B5EF4-FFF2-40B4-BE49-F238E27FC236}">
                  <a16:creationId xmlns:a16="http://schemas.microsoft.com/office/drawing/2014/main" id="{81DA70CC-6974-409E-B4CD-BB861DA14CEF}"/>
                </a:ext>
              </a:extLst>
            </p:cNvPr>
            <p:cNvSpPr/>
            <p:nvPr/>
          </p:nvSpPr>
          <p:spPr>
            <a:xfrm>
              <a:off x="5071871" y="2528316"/>
              <a:ext cx="311150" cy="257810"/>
            </a:xfrm>
            <a:custGeom>
              <a:avLst/>
              <a:gdLst/>
              <a:ahLst/>
              <a:cxnLst/>
              <a:rect l="l" t="t" r="r" b="b"/>
              <a:pathLst>
                <a:path w="311150" h="257810">
                  <a:moveTo>
                    <a:pt x="0" y="257555"/>
                  </a:moveTo>
                  <a:lnTo>
                    <a:pt x="310896" y="257555"/>
                  </a:lnTo>
                  <a:lnTo>
                    <a:pt x="310896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0">
              <a:extLst>
                <a:ext uri="{FF2B5EF4-FFF2-40B4-BE49-F238E27FC236}">
                  <a16:creationId xmlns:a16="http://schemas.microsoft.com/office/drawing/2014/main" id="{DE8CCE81-2F5F-4C21-A20E-718C4593CA29}"/>
                </a:ext>
              </a:extLst>
            </p:cNvPr>
            <p:cNvSpPr/>
            <p:nvPr/>
          </p:nvSpPr>
          <p:spPr>
            <a:xfrm>
              <a:off x="5071871" y="2528316"/>
              <a:ext cx="311150" cy="257810"/>
            </a:xfrm>
            <a:custGeom>
              <a:avLst/>
              <a:gdLst/>
              <a:ahLst/>
              <a:cxnLst/>
              <a:rect l="l" t="t" r="r" b="b"/>
              <a:pathLst>
                <a:path w="311150" h="257810">
                  <a:moveTo>
                    <a:pt x="0" y="257555"/>
                  </a:moveTo>
                  <a:lnTo>
                    <a:pt x="310896" y="257555"/>
                  </a:lnTo>
                  <a:lnTo>
                    <a:pt x="310896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1">
              <a:extLst>
                <a:ext uri="{FF2B5EF4-FFF2-40B4-BE49-F238E27FC236}">
                  <a16:creationId xmlns:a16="http://schemas.microsoft.com/office/drawing/2014/main" id="{7056723A-1423-48B9-85AD-45364CAA5451}"/>
                </a:ext>
              </a:extLst>
            </p:cNvPr>
            <p:cNvSpPr txBox="1"/>
            <p:nvPr/>
          </p:nvSpPr>
          <p:spPr>
            <a:xfrm>
              <a:off x="4882260" y="2603545"/>
              <a:ext cx="383540" cy="102235"/>
            </a:xfrm>
            <a:prstGeom prst="rect">
              <a:avLst/>
            </a:prstGeom>
          </p:spPr>
          <p:txBody>
            <a:bodyPr vert="horz" wrap="square" lIns="0" tIns="698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5"/>
                </a:spcBef>
              </a:pPr>
              <a:r>
                <a:rPr sz="600" spc="-5" dirty="0">
                  <a:latin typeface="맑은 고딕"/>
                  <a:cs typeface="맑은 고딕"/>
                </a:rPr>
                <a:t>이터</a:t>
              </a:r>
              <a:r>
                <a:rPr sz="600" spc="110" dirty="0">
                  <a:latin typeface="맑은 고딕"/>
                  <a:cs typeface="맑은 고딕"/>
                </a:rPr>
                <a:t> </a:t>
              </a:r>
              <a:r>
                <a:rPr sz="600" spc="-5" dirty="0">
                  <a:latin typeface="맑은 고딕"/>
                  <a:cs typeface="맑은 고딕"/>
                </a:rPr>
                <a:t>목표</a:t>
              </a:r>
              <a:endParaRPr sz="600">
                <a:latin typeface="맑은 고딕"/>
                <a:cs typeface="맑은 고딕"/>
              </a:endParaRPr>
            </a:p>
          </p:txBody>
        </p:sp>
        <p:sp>
          <p:nvSpPr>
            <p:cNvPr id="91" name="object 32">
              <a:extLst>
                <a:ext uri="{FF2B5EF4-FFF2-40B4-BE49-F238E27FC236}">
                  <a16:creationId xmlns:a16="http://schemas.microsoft.com/office/drawing/2014/main" id="{CE540417-96BB-4681-BA6C-27CE6850CADF}"/>
                </a:ext>
              </a:extLst>
            </p:cNvPr>
            <p:cNvSpPr txBox="1"/>
            <p:nvPr/>
          </p:nvSpPr>
          <p:spPr>
            <a:xfrm>
              <a:off x="5265673" y="2603545"/>
              <a:ext cx="76200" cy="102235"/>
            </a:xfrm>
            <a:prstGeom prst="rect">
              <a:avLst/>
            </a:prstGeom>
          </p:spPr>
          <p:txBody>
            <a:bodyPr vert="horz" wrap="square" lIns="0" tIns="698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5"/>
                </a:spcBef>
              </a:pPr>
              <a:r>
                <a:rPr sz="600" spc="-5" dirty="0">
                  <a:latin typeface="맑은 고딕"/>
                  <a:cs typeface="맑은 고딕"/>
                </a:rPr>
                <a:t>치</a:t>
              </a:r>
              <a:endParaRPr sz="600">
                <a:latin typeface="맑은 고딕"/>
                <a:cs typeface="맑은 고딕"/>
              </a:endParaRPr>
            </a:p>
          </p:txBody>
        </p:sp>
        <p:sp>
          <p:nvSpPr>
            <p:cNvPr id="92" name="object 33">
              <a:extLst>
                <a:ext uri="{FF2B5EF4-FFF2-40B4-BE49-F238E27FC236}">
                  <a16:creationId xmlns:a16="http://schemas.microsoft.com/office/drawing/2014/main" id="{8E078DE8-8FBA-42A6-8B0C-7CB318873748}"/>
                </a:ext>
              </a:extLst>
            </p:cNvPr>
            <p:cNvSpPr/>
            <p:nvPr/>
          </p:nvSpPr>
          <p:spPr>
            <a:xfrm>
              <a:off x="4943855" y="2601467"/>
              <a:ext cx="307975" cy="256540"/>
            </a:xfrm>
            <a:custGeom>
              <a:avLst/>
              <a:gdLst/>
              <a:ahLst/>
              <a:cxnLst/>
              <a:rect l="l" t="t" r="r" b="b"/>
              <a:pathLst>
                <a:path w="307975" h="256539">
                  <a:moveTo>
                    <a:pt x="0" y="256032"/>
                  </a:moveTo>
                  <a:lnTo>
                    <a:pt x="307848" y="256032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34">
              <a:extLst>
                <a:ext uri="{FF2B5EF4-FFF2-40B4-BE49-F238E27FC236}">
                  <a16:creationId xmlns:a16="http://schemas.microsoft.com/office/drawing/2014/main" id="{5ADCF8C9-AA9F-4787-B5BE-8C7D8BFE5575}"/>
                </a:ext>
              </a:extLst>
            </p:cNvPr>
            <p:cNvSpPr/>
            <p:nvPr/>
          </p:nvSpPr>
          <p:spPr>
            <a:xfrm>
              <a:off x="4943855" y="2601467"/>
              <a:ext cx="312420" cy="256540"/>
            </a:xfrm>
            <a:custGeom>
              <a:avLst/>
              <a:gdLst/>
              <a:ahLst/>
              <a:cxnLst/>
              <a:rect l="l" t="t" r="r" b="b"/>
              <a:pathLst>
                <a:path w="312420" h="256539">
                  <a:moveTo>
                    <a:pt x="0" y="256032"/>
                  </a:moveTo>
                  <a:lnTo>
                    <a:pt x="312420" y="256032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35">
              <a:extLst>
                <a:ext uri="{FF2B5EF4-FFF2-40B4-BE49-F238E27FC236}">
                  <a16:creationId xmlns:a16="http://schemas.microsoft.com/office/drawing/2014/main" id="{7679DF25-056F-4C3A-B6DB-DC86413CBFEE}"/>
                </a:ext>
              </a:extLst>
            </p:cNvPr>
            <p:cNvSpPr txBox="1"/>
            <p:nvPr/>
          </p:nvSpPr>
          <p:spPr>
            <a:xfrm>
              <a:off x="5082540" y="2709672"/>
              <a:ext cx="143510" cy="68580"/>
            </a:xfrm>
            <a:prstGeom prst="rect">
              <a:avLst/>
            </a:prstGeom>
            <a:solidFill>
              <a:srgbClr val="D9D9D9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509"/>
                </a:lnSpc>
              </a:pPr>
              <a:r>
                <a:rPr sz="600" dirty="0">
                  <a:latin typeface="맑은 고딕"/>
                  <a:cs typeface="맑은 고딕"/>
                </a:rPr>
                <a:t>이터</a:t>
              </a:r>
              <a:endParaRPr sz="600">
                <a:latin typeface="맑은 고딕"/>
                <a:cs typeface="맑은 고딕"/>
              </a:endParaRPr>
            </a:p>
          </p:txBody>
        </p:sp>
        <p:sp>
          <p:nvSpPr>
            <p:cNvPr id="95" name="object 36">
              <a:extLst>
                <a:ext uri="{FF2B5EF4-FFF2-40B4-BE49-F238E27FC236}">
                  <a16:creationId xmlns:a16="http://schemas.microsoft.com/office/drawing/2014/main" id="{F2DCB210-654C-41FA-AB44-AC7B42E07FA6}"/>
                </a:ext>
              </a:extLst>
            </p:cNvPr>
            <p:cNvSpPr txBox="1"/>
            <p:nvPr/>
          </p:nvSpPr>
          <p:spPr>
            <a:xfrm>
              <a:off x="4951476" y="2609088"/>
              <a:ext cx="113030" cy="169545"/>
            </a:xfrm>
            <a:prstGeom prst="rect">
              <a:avLst/>
            </a:prstGeom>
            <a:solidFill>
              <a:srgbClr val="D9D9D9"/>
            </a:solidFill>
          </p:spPr>
          <p:txBody>
            <a:bodyPr vert="horz" wrap="square" lIns="0" tIns="73660" rIns="0" bIns="0" rtlCol="0">
              <a:spAutoFit/>
            </a:bodyPr>
            <a:lstStyle/>
            <a:p>
              <a:pPr marL="34290">
                <a:lnSpc>
                  <a:spcPct val="100000"/>
                </a:lnSpc>
                <a:spcBef>
                  <a:spcPts val="580"/>
                </a:spcBef>
              </a:pPr>
              <a:r>
                <a:rPr sz="600" dirty="0">
                  <a:latin typeface="맑은 고딕"/>
                  <a:cs typeface="맑은 고딕"/>
                </a:rPr>
                <a:t>데</a:t>
              </a:r>
              <a:endParaRPr sz="600">
                <a:latin typeface="맑은 고딕"/>
                <a:cs typeface="맑은 고딕"/>
              </a:endParaRPr>
            </a:p>
          </p:txBody>
        </p:sp>
        <p:sp>
          <p:nvSpPr>
            <p:cNvPr id="96" name="object 37">
              <a:extLst>
                <a:ext uri="{FF2B5EF4-FFF2-40B4-BE49-F238E27FC236}">
                  <a16:creationId xmlns:a16="http://schemas.microsoft.com/office/drawing/2014/main" id="{9DC721EE-BC65-4ECC-BB3B-CD9172CCDE71}"/>
                </a:ext>
              </a:extLst>
            </p:cNvPr>
            <p:cNvSpPr/>
            <p:nvPr/>
          </p:nvSpPr>
          <p:spPr>
            <a:xfrm>
              <a:off x="5251703" y="2601467"/>
              <a:ext cx="311150" cy="256540"/>
            </a:xfrm>
            <a:custGeom>
              <a:avLst/>
              <a:gdLst/>
              <a:ahLst/>
              <a:cxnLst/>
              <a:rect l="l" t="t" r="r" b="b"/>
              <a:pathLst>
                <a:path w="311150" h="256539">
                  <a:moveTo>
                    <a:pt x="0" y="256032"/>
                  </a:moveTo>
                  <a:lnTo>
                    <a:pt x="310896" y="256032"/>
                  </a:lnTo>
                  <a:lnTo>
                    <a:pt x="310896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8">
              <a:extLst>
                <a:ext uri="{FF2B5EF4-FFF2-40B4-BE49-F238E27FC236}">
                  <a16:creationId xmlns:a16="http://schemas.microsoft.com/office/drawing/2014/main" id="{952D152C-A441-4940-B1A5-4C45CCDB3BE7}"/>
                </a:ext>
              </a:extLst>
            </p:cNvPr>
            <p:cNvSpPr/>
            <p:nvPr/>
          </p:nvSpPr>
          <p:spPr>
            <a:xfrm>
              <a:off x="5251703" y="2601467"/>
              <a:ext cx="311150" cy="256540"/>
            </a:xfrm>
            <a:custGeom>
              <a:avLst/>
              <a:gdLst/>
              <a:ahLst/>
              <a:cxnLst/>
              <a:rect l="l" t="t" r="r" b="b"/>
              <a:pathLst>
                <a:path w="311150" h="256539">
                  <a:moveTo>
                    <a:pt x="0" y="256032"/>
                  </a:moveTo>
                  <a:lnTo>
                    <a:pt x="310896" y="256032"/>
                  </a:lnTo>
                  <a:lnTo>
                    <a:pt x="310896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9">
              <a:extLst>
                <a:ext uri="{FF2B5EF4-FFF2-40B4-BE49-F238E27FC236}">
                  <a16:creationId xmlns:a16="http://schemas.microsoft.com/office/drawing/2014/main" id="{DEDBFA1B-A638-4ABE-B345-815D7F460208}"/>
                </a:ext>
              </a:extLst>
            </p:cNvPr>
            <p:cNvSpPr/>
            <p:nvPr/>
          </p:nvSpPr>
          <p:spPr>
            <a:xfrm>
              <a:off x="5195315" y="2709672"/>
              <a:ext cx="307975" cy="256540"/>
            </a:xfrm>
            <a:custGeom>
              <a:avLst/>
              <a:gdLst/>
              <a:ahLst/>
              <a:cxnLst/>
              <a:rect l="l" t="t" r="r" b="b"/>
              <a:pathLst>
                <a:path w="307975" h="256539">
                  <a:moveTo>
                    <a:pt x="0" y="256032"/>
                  </a:moveTo>
                  <a:lnTo>
                    <a:pt x="307848" y="256032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0">
              <a:extLst>
                <a:ext uri="{FF2B5EF4-FFF2-40B4-BE49-F238E27FC236}">
                  <a16:creationId xmlns:a16="http://schemas.microsoft.com/office/drawing/2014/main" id="{B89C76CC-E56C-4397-B77E-C2AED2B2E768}"/>
                </a:ext>
              </a:extLst>
            </p:cNvPr>
            <p:cNvSpPr/>
            <p:nvPr/>
          </p:nvSpPr>
          <p:spPr>
            <a:xfrm>
              <a:off x="5195315" y="2709672"/>
              <a:ext cx="312420" cy="256540"/>
            </a:xfrm>
            <a:custGeom>
              <a:avLst/>
              <a:gdLst/>
              <a:ahLst/>
              <a:cxnLst/>
              <a:rect l="l" t="t" r="r" b="b"/>
              <a:pathLst>
                <a:path w="312420" h="256539">
                  <a:moveTo>
                    <a:pt x="0" y="256032"/>
                  </a:moveTo>
                  <a:lnTo>
                    <a:pt x="312420" y="256032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1">
              <a:extLst>
                <a:ext uri="{FF2B5EF4-FFF2-40B4-BE49-F238E27FC236}">
                  <a16:creationId xmlns:a16="http://schemas.microsoft.com/office/drawing/2014/main" id="{54C59105-DB27-419E-80A8-55FD45D5F580}"/>
                </a:ext>
              </a:extLst>
            </p:cNvPr>
            <p:cNvSpPr txBox="1"/>
            <p:nvPr/>
          </p:nvSpPr>
          <p:spPr>
            <a:xfrm>
              <a:off x="5225288" y="2777997"/>
              <a:ext cx="254000" cy="116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600" dirty="0">
                  <a:latin typeface="맑은 고딕"/>
                  <a:cs typeface="맑은 고딕"/>
                </a:rPr>
                <a:t>데이터</a:t>
              </a:r>
              <a:endParaRPr sz="600">
                <a:latin typeface="맑은 고딕"/>
                <a:cs typeface="맑은 고딕"/>
              </a:endParaRPr>
            </a:p>
          </p:txBody>
        </p:sp>
        <p:sp>
          <p:nvSpPr>
            <p:cNvPr id="101" name="object 42">
              <a:extLst>
                <a:ext uri="{FF2B5EF4-FFF2-40B4-BE49-F238E27FC236}">
                  <a16:creationId xmlns:a16="http://schemas.microsoft.com/office/drawing/2014/main" id="{C129EF0E-005D-48D3-B3ED-1C281BD57BC6}"/>
                </a:ext>
              </a:extLst>
            </p:cNvPr>
            <p:cNvSpPr/>
            <p:nvPr/>
          </p:nvSpPr>
          <p:spPr>
            <a:xfrm>
              <a:off x="5503164" y="2709672"/>
              <a:ext cx="312420" cy="256540"/>
            </a:xfrm>
            <a:custGeom>
              <a:avLst/>
              <a:gdLst/>
              <a:ahLst/>
              <a:cxnLst/>
              <a:rect l="l" t="t" r="r" b="b"/>
              <a:pathLst>
                <a:path w="312420" h="256539">
                  <a:moveTo>
                    <a:pt x="0" y="256032"/>
                  </a:moveTo>
                  <a:lnTo>
                    <a:pt x="312420" y="256032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43">
              <a:extLst>
                <a:ext uri="{FF2B5EF4-FFF2-40B4-BE49-F238E27FC236}">
                  <a16:creationId xmlns:a16="http://schemas.microsoft.com/office/drawing/2014/main" id="{193CEC6A-663B-437E-9195-98A1813F5B47}"/>
                </a:ext>
              </a:extLst>
            </p:cNvPr>
            <p:cNvSpPr/>
            <p:nvPr/>
          </p:nvSpPr>
          <p:spPr>
            <a:xfrm>
              <a:off x="5503164" y="2709672"/>
              <a:ext cx="312420" cy="256540"/>
            </a:xfrm>
            <a:custGeom>
              <a:avLst/>
              <a:gdLst/>
              <a:ahLst/>
              <a:cxnLst/>
              <a:rect l="l" t="t" r="r" b="b"/>
              <a:pathLst>
                <a:path w="312420" h="256539">
                  <a:moveTo>
                    <a:pt x="0" y="256032"/>
                  </a:moveTo>
                  <a:lnTo>
                    <a:pt x="312420" y="256032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44">
              <a:extLst>
                <a:ext uri="{FF2B5EF4-FFF2-40B4-BE49-F238E27FC236}">
                  <a16:creationId xmlns:a16="http://schemas.microsoft.com/office/drawing/2014/main" id="{BDBE014A-9658-4A8A-97B1-BA57D0164094}"/>
                </a:ext>
              </a:extLst>
            </p:cNvPr>
            <p:cNvSpPr txBox="1"/>
            <p:nvPr/>
          </p:nvSpPr>
          <p:spPr>
            <a:xfrm>
              <a:off x="5562600" y="2709672"/>
              <a:ext cx="253365" cy="147955"/>
            </a:xfrm>
            <a:prstGeom prst="rect">
              <a:avLst/>
            </a:prstGeom>
            <a:solidFill>
              <a:srgbClr val="D9D9D9"/>
            </a:solidFill>
            <a:ln w="15240">
              <a:solidFill>
                <a:srgbClr val="000000"/>
              </a:solidFill>
            </a:ln>
          </p:spPr>
          <p:txBody>
            <a:bodyPr vert="horz" wrap="square" lIns="0" tIns="80645" rIns="0" bIns="0" rtlCol="0">
              <a:spAutoFit/>
            </a:bodyPr>
            <a:lstStyle/>
            <a:p>
              <a:pPr>
                <a:lnSpc>
                  <a:spcPts val="525"/>
                </a:lnSpc>
                <a:spcBef>
                  <a:spcPts val="635"/>
                </a:spcBef>
              </a:pPr>
              <a:r>
                <a:rPr sz="600" dirty="0">
                  <a:latin typeface="맑은 고딕"/>
                  <a:cs typeface="맑은 고딕"/>
                </a:rPr>
                <a:t>목표치</a:t>
              </a:r>
              <a:endParaRPr sz="600">
                <a:latin typeface="맑은 고딕"/>
                <a:cs typeface="맑은 고딕"/>
              </a:endParaRPr>
            </a:p>
          </p:txBody>
        </p:sp>
        <p:sp>
          <p:nvSpPr>
            <p:cNvPr id="104" name="object 45">
              <a:extLst>
                <a:ext uri="{FF2B5EF4-FFF2-40B4-BE49-F238E27FC236}">
                  <a16:creationId xmlns:a16="http://schemas.microsoft.com/office/drawing/2014/main" id="{86D02481-0A46-4F2E-933B-0FA63607C033}"/>
                </a:ext>
              </a:extLst>
            </p:cNvPr>
            <p:cNvSpPr/>
            <p:nvPr/>
          </p:nvSpPr>
          <p:spPr>
            <a:xfrm>
              <a:off x="5347715" y="2862072"/>
              <a:ext cx="307975" cy="256540"/>
            </a:xfrm>
            <a:custGeom>
              <a:avLst/>
              <a:gdLst/>
              <a:ahLst/>
              <a:cxnLst/>
              <a:rect l="l" t="t" r="r" b="b"/>
              <a:pathLst>
                <a:path w="307975" h="256539">
                  <a:moveTo>
                    <a:pt x="0" y="256032"/>
                  </a:moveTo>
                  <a:lnTo>
                    <a:pt x="307848" y="256032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6">
              <a:extLst>
                <a:ext uri="{FF2B5EF4-FFF2-40B4-BE49-F238E27FC236}">
                  <a16:creationId xmlns:a16="http://schemas.microsoft.com/office/drawing/2014/main" id="{B765C813-8D5C-47FB-A7F6-500B0650FCBC}"/>
                </a:ext>
              </a:extLst>
            </p:cNvPr>
            <p:cNvSpPr/>
            <p:nvPr/>
          </p:nvSpPr>
          <p:spPr>
            <a:xfrm>
              <a:off x="5347715" y="2862072"/>
              <a:ext cx="312420" cy="256540"/>
            </a:xfrm>
            <a:custGeom>
              <a:avLst/>
              <a:gdLst/>
              <a:ahLst/>
              <a:cxnLst/>
              <a:rect l="l" t="t" r="r" b="b"/>
              <a:pathLst>
                <a:path w="312420" h="256539">
                  <a:moveTo>
                    <a:pt x="0" y="256032"/>
                  </a:moveTo>
                  <a:lnTo>
                    <a:pt x="312420" y="256032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7">
              <a:extLst>
                <a:ext uri="{FF2B5EF4-FFF2-40B4-BE49-F238E27FC236}">
                  <a16:creationId xmlns:a16="http://schemas.microsoft.com/office/drawing/2014/main" id="{36B64D23-2BF4-44F3-A3F3-9CF6B88CFC5E}"/>
                </a:ext>
              </a:extLst>
            </p:cNvPr>
            <p:cNvSpPr txBox="1"/>
            <p:nvPr/>
          </p:nvSpPr>
          <p:spPr>
            <a:xfrm>
              <a:off x="5372861" y="2973323"/>
              <a:ext cx="275590" cy="137160"/>
            </a:xfrm>
            <a:prstGeom prst="rect">
              <a:avLst/>
            </a:prstGeom>
            <a:solidFill>
              <a:srgbClr val="D9D9D9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17145">
                <a:lnSpc>
                  <a:spcPts val="480"/>
                </a:lnSpc>
              </a:pPr>
              <a:r>
                <a:rPr sz="600" dirty="0">
                  <a:latin typeface="맑은 고딕"/>
                  <a:cs typeface="맑은 고딕"/>
                </a:rPr>
                <a:t>데이터</a:t>
              </a:r>
              <a:endParaRPr sz="600">
                <a:latin typeface="맑은 고딕"/>
                <a:cs typeface="맑은 고딕"/>
              </a:endParaRPr>
            </a:p>
          </p:txBody>
        </p:sp>
        <p:sp>
          <p:nvSpPr>
            <p:cNvPr id="107" name="object 48">
              <a:extLst>
                <a:ext uri="{FF2B5EF4-FFF2-40B4-BE49-F238E27FC236}">
                  <a16:creationId xmlns:a16="http://schemas.microsoft.com/office/drawing/2014/main" id="{F3FF0E58-7A73-4B72-8897-B160558301AD}"/>
                </a:ext>
              </a:extLst>
            </p:cNvPr>
            <p:cNvSpPr/>
            <p:nvPr/>
          </p:nvSpPr>
          <p:spPr>
            <a:xfrm>
              <a:off x="5655564" y="2862072"/>
              <a:ext cx="312420" cy="256540"/>
            </a:xfrm>
            <a:custGeom>
              <a:avLst/>
              <a:gdLst/>
              <a:ahLst/>
              <a:cxnLst/>
              <a:rect l="l" t="t" r="r" b="b"/>
              <a:pathLst>
                <a:path w="312420" h="256539">
                  <a:moveTo>
                    <a:pt x="0" y="256032"/>
                  </a:moveTo>
                  <a:lnTo>
                    <a:pt x="312420" y="256032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9">
              <a:extLst>
                <a:ext uri="{FF2B5EF4-FFF2-40B4-BE49-F238E27FC236}">
                  <a16:creationId xmlns:a16="http://schemas.microsoft.com/office/drawing/2014/main" id="{0AFC1980-4B60-4A85-900C-452E0F1B69F3}"/>
                </a:ext>
              </a:extLst>
            </p:cNvPr>
            <p:cNvSpPr/>
            <p:nvPr/>
          </p:nvSpPr>
          <p:spPr>
            <a:xfrm>
              <a:off x="5655564" y="2862072"/>
              <a:ext cx="312420" cy="256540"/>
            </a:xfrm>
            <a:custGeom>
              <a:avLst/>
              <a:gdLst/>
              <a:ahLst/>
              <a:cxnLst/>
              <a:rect l="l" t="t" r="r" b="b"/>
              <a:pathLst>
                <a:path w="312420" h="256539">
                  <a:moveTo>
                    <a:pt x="0" y="256032"/>
                  </a:moveTo>
                  <a:lnTo>
                    <a:pt x="312420" y="256032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50">
              <a:extLst>
                <a:ext uri="{FF2B5EF4-FFF2-40B4-BE49-F238E27FC236}">
                  <a16:creationId xmlns:a16="http://schemas.microsoft.com/office/drawing/2014/main" id="{CB1399D5-9619-4050-A964-2B8EC1FF5E0D}"/>
                </a:ext>
              </a:extLst>
            </p:cNvPr>
            <p:cNvSpPr txBox="1"/>
            <p:nvPr/>
          </p:nvSpPr>
          <p:spPr>
            <a:xfrm>
              <a:off x="5685282" y="2930397"/>
              <a:ext cx="254000" cy="116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600" dirty="0">
                  <a:latin typeface="맑은 고딕"/>
                  <a:cs typeface="맑은 고딕"/>
                </a:rPr>
                <a:t>목표치</a:t>
              </a:r>
              <a:endParaRPr sz="600">
                <a:latin typeface="맑은 고딕"/>
                <a:cs typeface="맑은 고딕"/>
              </a:endParaRPr>
            </a:p>
          </p:txBody>
        </p:sp>
        <p:sp>
          <p:nvSpPr>
            <p:cNvPr id="110" name="object 51">
              <a:extLst>
                <a:ext uri="{FF2B5EF4-FFF2-40B4-BE49-F238E27FC236}">
                  <a16:creationId xmlns:a16="http://schemas.microsoft.com/office/drawing/2014/main" id="{F2014EF6-D6C7-40EF-9AC2-392100CC735C}"/>
                </a:ext>
              </a:extLst>
            </p:cNvPr>
            <p:cNvSpPr/>
            <p:nvPr/>
          </p:nvSpPr>
          <p:spPr>
            <a:xfrm>
              <a:off x="3288029" y="3681221"/>
              <a:ext cx="4140835" cy="1981200"/>
            </a:xfrm>
            <a:custGeom>
              <a:avLst/>
              <a:gdLst/>
              <a:ahLst/>
              <a:cxnLst/>
              <a:rect l="l" t="t" r="r" b="b"/>
              <a:pathLst>
                <a:path w="4140834" h="1981200">
                  <a:moveTo>
                    <a:pt x="3932047" y="0"/>
                  </a:moveTo>
                  <a:lnTo>
                    <a:pt x="208661" y="0"/>
                  </a:lnTo>
                  <a:lnTo>
                    <a:pt x="160833" y="5513"/>
                  </a:lnTo>
                  <a:lnTo>
                    <a:pt x="116919" y="21217"/>
                  </a:lnTo>
                  <a:lnTo>
                    <a:pt x="78175" y="45856"/>
                  </a:lnTo>
                  <a:lnTo>
                    <a:pt x="45856" y="78175"/>
                  </a:lnTo>
                  <a:lnTo>
                    <a:pt x="21217" y="116919"/>
                  </a:lnTo>
                  <a:lnTo>
                    <a:pt x="5513" y="160833"/>
                  </a:lnTo>
                  <a:lnTo>
                    <a:pt x="0" y="208660"/>
                  </a:lnTo>
                  <a:lnTo>
                    <a:pt x="0" y="1772539"/>
                  </a:lnTo>
                  <a:lnTo>
                    <a:pt x="5513" y="1820366"/>
                  </a:lnTo>
                  <a:lnTo>
                    <a:pt x="21217" y="1864280"/>
                  </a:lnTo>
                  <a:lnTo>
                    <a:pt x="45856" y="1903024"/>
                  </a:lnTo>
                  <a:lnTo>
                    <a:pt x="78175" y="1935343"/>
                  </a:lnTo>
                  <a:lnTo>
                    <a:pt x="116919" y="1959982"/>
                  </a:lnTo>
                  <a:lnTo>
                    <a:pt x="160833" y="1975686"/>
                  </a:lnTo>
                  <a:lnTo>
                    <a:pt x="208661" y="1981200"/>
                  </a:lnTo>
                  <a:lnTo>
                    <a:pt x="3932047" y="1981200"/>
                  </a:lnTo>
                  <a:lnTo>
                    <a:pt x="3979874" y="1975686"/>
                  </a:lnTo>
                  <a:lnTo>
                    <a:pt x="4023788" y="1959982"/>
                  </a:lnTo>
                  <a:lnTo>
                    <a:pt x="4062532" y="1935343"/>
                  </a:lnTo>
                  <a:lnTo>
                    <a:pt x="4094851" y="1903024"/>
                  </a:lnTo>
                  <a:lnTo>
                    <a:pt x="4119490" y="1864280"/>
                  </a:lnTo>
                  <a:lnTo>
                    <a:pt x="4135194" y="1820366"/>
                  </a:lnTo>
                  <a:lnTo>
                    <a:pt x="4140708" y="1772539"/>
                  </a:lnTo>
                  <a:lnTo>
                    <a:pt x="4140708" y="208660"/>
                  </a:lnTo>
                  <a:lnTo>
                    <a:pt x="4135194" y="160833"/>
                  </a:lnTo>
                  <a:lnTo>
                    <a:pt x="4119490" y="116919"/>
                  </a:lnTo>
                  <a:lnTo>
                    <a:pt x="4094851" y="78175"/>
                  </a:lnTo>
                  <a:lnTo>
                    <a:pt x="4062532" y="45856"/>
                  </a:lnTo>
                  <a:lnTo>
                    <a:pt x="4023788" y="21217"/>
                  </a:lnTo>
                  <a:lnTo>
                    <a:pt x="3979874" y="5513"/>
                  </a:lnTo>
                  <a:lnTo>
                    <a:pt x="393204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52">
              <a:extLst>
                <a:ext uri="{FF2B5EF4-FFF2-40B4-BE49-F238E27FC236}">
                  <a16:creationId xmlns:a16="http://schemas.microsoft.com/office/drawing/2014/main" id="{2E71FDE0-47B7-47D5-B8A0-FE35F0ADD086}"/>
                </a:ext>
              </a:extLst>
            </p:cNvPr>
            <p:cNvSpPr/>
            <p:nvPr/>
          </p:nvSpPr>
          <p:spPr>
            <a:xfrm>
              <a:off x="3288029" y="3681221"/>
              <a:ext cx="4140835" cy="1981200"/>
            </a:xfrm>
            <a:custGeom>
              <a:avLst/>
              <a:gdLst/>
              <a:ahLst/>
              <a:cxnLst/>
              <a:rect l="l" t="t" r="r" b="b"/>
              <a:pathLst>
                <a:path w="4140834" h="1981200">
                  <a:moveTo>
                    <a:pt x="0" y="208660"/>
                  </a:moveTo>
                  <a:lnTo>
                    <a:pt x="5513" y="160833"/>
                  </a:lnTo>
                  <a:lnTo>
                    <a:pt x="21217" y="116919"/>
                  </a:lnTo>
                  <a:lnTo>
                    <a:pt x="45856" y="78175"/>
                  </a:lnTo>
                  <a:lnTo>
                    <a:pt x="78175" y="45856"/>
                  </a:lnTo>
                  <a:lnTo>
                    <a:pt x="116919" y="21217"/>
                  </a:lnTo>
                  <a:lnTo>
                    <a:pt x="160833" y="5513"/>
                  </a:lnTo>
                  <a:lnTo>
                    <a:pt x="208661" y="0"/>
                  </a:lnTo>
                  <a:lnTo>
                    <a:pt x="3932047" y="0"/>
                  </a:lnTo>
                  <a:lnTo>
                    <a:pt x="3979874" y="5513"/>
                  </a:lnTo>
                  <a:lnTo>
                    <a:pt x="4023788" y="21217"/>
                  </a:lnTo>
                  <a:lnTo>
                    <a:pt x="4062532" y="45856"/>
                  </a:lnTo>
                  <a:lnTo>
                    <a:pt x="4094851" y="78175"/>
                  </a:lnTo>
                  <a:lnTo>
                    <a:pt x="4119490" y="116919"/>
                  </a:lnTo>
                  <a:lnTo>
                    <a:pt x="4135194" y="160833"/>
                  </a:lnTo>
                  <a:lnTo>
                    <a:pt x="4140708" y="208660"/>
                  </a:lnTo>
                  <a:lnTo>
                    <a:pt x="4140708" y="1772539"/>
                  </a:lnTo>
                  <a:lnTo>
                    <a:pt x="4135194" y="1820366"/>
                  </a:lnTo>
                  <a:lnTo>
                    <a:pt x="4119490" y="1864280"/>
                  </a:lnTo>
                  <a:lnTo>
                    <a:pt x="4094851" y="1903024"/>
                  </a:lnTo>
                  <a:lnTo>
                    <a:pt x="4062532" y="1935343"/>
                  </a:lnTo>
                  <a:lnTo>
                    <a:pt x="4023788" y="1959982"/>
                  </a:lnTo>
                  <a:lnTo>
                    <a:pt x="3979874" y="1975686"/>
                  </a:lnTo>
                  <a:lnTo>
                    <a:pt x="3932047" y="1981200"/>
                  </a:lnTo>
                  <a:lnTo>
                    <a:pt x="208661" y="1981200"/>
                  </a:lnTo>
                  <a:lnTo>
                    <a:pt x="160833" y="1975686"/>
                  </a:lnTo>
                  <a:lnTo>
                    <a:pt x="116919" y="1959982"/>
                  </a:lnTo>
                  <a:lnTo>
                    <a:pt x="78175" y="1935343"/>
                  </a:lnTo>
                  <a:lnTo>
                    <a:pt x="45856" y="1903024"/>
                  </a:lnTo>
                  <a:lnTo>
                    <a:pt x="21217" y="1864280"/>
                  </a:lnTo>
                  <a:lnTo>
                    <a:pt x="5513" y="1820366"/>
                  </a:lnTo>
                  <a:lnTo>
                    <a:pt x="0" y="1772539"/>
                  </a:lnTo>
                  <a:lnTo>
                    <a:pt x="0" y="208660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53">
              <a:extLst>
                <a:ext uri="{FF2B5EF4-FFF2-40B4-BE49-F238E27FC236}">
                  <a16:creationId xmlns:a16="http://schemas.microsoft.com/office/drawing/2014/main" id="{C2DA36AF-1187-43B6-84D9-13D14E7AA069}"/>
                </a:ext>
              </a:extLst>
            </p:cNvPr>
            <p:cNvSpPr/>
            <p:nvPr/>
          </p:nvSpPr>
          <p:spPr>
            <a:xfrm>
              <a:off x="4869179" y="5838431"/>
              <a:ext cx="1300734" cy="61645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54">
              <a:extLst>
                <a:ext uri="{FF2B5EF4-FFF2-40B4-BE49-F238E27FC236}">
                  <a16:creationId xmlns:a16="http://schemas.microsoft.com/office/drawing/2014/main" id="{2E7425B4-E917-480A-8AD5-F15C266FB98E}"/>
                </a:ext>
              </a:extLst>
            </p:cNvPr>
            <p:cNvSpPr/>
            <p:nvPr/>
          </p:nvSpPr>
          <p:spPr>
            <a:xfrm>
              <a:off x="4944617" y="5913882"/>
              <a:ext cx="1152525" cy="467995"/>
            </a:xfrm>
            <a:custGeom>
              <a:avLst/>
              <a:gdLst/>
              <a:ahLst/>
              <a:cxnLst/>
              <a:rect l="l" t="t" r="r" b="b"/>
              <a:pathLst>
                <a:path w="1152525" h="467995">
                  <a:moveTo>
                    <a:pt x="0" y="467868"/>
                  </a:moveTo>
                  <a:lnTo>
                    <a:pt x="1152143" y="467868"/>
                  </a:lnTo>
                  <a:lnTo>
                    <a:pt x="1152143" y="0"/>
                  </a:lnTo>
                  <a:lnTo>
                    <a:pt x="0" y="0"/>
                  </a:lnTo>
                  <a:lnTo>
                    <a:pt x="0" y="467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55">
              <a:extLst>
                <a:ext uri="{FF2B5EF4-FFF2-40B4-BE49-F238E27FC236}">
                  <a16:creationId xmlns:a16="http://schemas.microsoft.com/office/drawing/2014/main" id="{5838534D-9E51-4118-B5FE-D0D656769FB9}"/>
                </a:ext>
              </a:extLst>
            </p:cNvPr>
            <p:cNvSpPr/>
            <p:nvPr/>
          </p:nvSpPr>
          <p:spPr>
            <a:xfrm>
              <a:off x="4934711" y="6388734"/>
              <a:ext cx="1172210" cy="0"/>
            </a:xfrm>
            <a:custGeom>
              <a:avLst/>
              <a:gdLst/>
              <a:ahLst/>
              <a:cxnLst/>
              <a:rect l="l" t="t" r="r" b="b"/>
              <a:pathLst>
                <a:path w="1172210">
                  <a:moveTo>
                    <a:pt x="0" y="0"/>
                  </a:moveTo>
                  <a:lnTo>
                    <a:pt x="1171955" y="0"/>
                  </a:lnTo>
                </a:path>
              </a:pathLst>
            </a:custGeom>
            <a:ln w="63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6">
              <a:extLst>
                <a:ext uri="{FF2B5EF4-FFF2-40B4-BE49-F238E27FC236}">
                  <a16:creationId xmlns:a16="http://schemas.microsoft.com/office/drawing/2014/main" id="{664731B8-B1B1-4BB1-90CB-526A8269A1DE}"/>
                </a:ext>
              </a:extLst>
            </p:cNvPr>
            <p:cNvSpPr/>
            <p:nvPr/>
          </p:nvSpPr>
          <p:spPr>
            <a:xfrm>
              <a:off x="4938014" y="5910579"/>
              <a:ext cx="0" cy="474980"/>
            </a:xfrm>
            <a:custGeom>
              <a:avLst/>
              <a:gdLst/>
              <a:ahLst/>
              <a:cxnLst/>
              <a:rect l="l" t="t" r="r" b="b"/>
              <a:pathLst>
                <a:path h="474979">
                  <a:moveTo>
                    <a:pt x="0" y="0"/>
                  </a:moveTo>
                  <a:lnTo>
                    <a:pt x="0" y="474980"/>
                  </a:lnTo>
                </a:path>
              </a:pathLst>
            </a:custGeom>
            <a:ln w="660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7">
              <a:extLst>
                <a:ext uri="{FF2B5EF4-FFF2-40B4-BE49-F238E27FC236}">
                  <a16:creationId xmlns:a16="http://schemas.microsoft.com/office/drawing/2014/main" id="{479C9F8A-CDE1-4021-87D4-61117771C348}"/>
                </a:ext>
              </a:extLst>
            </p:cNvPr>
            <p:cNvSpPr/>
            <p:nvPr/>
          </p:nvSpPr>
          <p:spPr>
            <a:xfrm>
              <a:off x="4934711" y="5907404"/>
              <a:ext cx="1172210" cy="0"/>
            </a:xfrm>
            <a:custGeom>
              <a:avLst/>
              <a:gdLst/>
              <a:ahLst/>
              <a:cxnLst/>
              <a:rect l="l" t="t" r="r" b="b"/>
              <a:pathLst>
                <a:path w="1172210">
                  <a:moveTo>
                    <a:pt x="0" y="0"/>
                  </a:moveTo>
                  <a:lnTo>
                    <a:pt x="1171955" y="0"/>
                  </a:lnTo>
                </a:path>
              </a:pathLst>
            </a:custGeom>
            <a:ln w="63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8">
              <a:extLst>
                <a:ext uri="{FF2B5EF4-FFF2-40B4-BE49-F238E27FC236}">
                  <a16:creationId xmlns:a16="http://schemas.microsoft.com/office/drawing/2014/main" id="{3BCDEF8F-AE18-4075-90A9-B588BF4D9407}"/>
                </a:ext>
              </a:extLst>
            </p:cNvPr>
            <p:cNvSpPr/>
            <p:nvPr/>
          </p:nvSpPr>
          <p:spPr>
            <a:xfrm>
              <a:off x="6103365" y="5910579"/>
              <a:ext cx="0" cy="474980"/>
            </a:xfrm>
            <a:custGeom>
              <a:avLst/>
              <a:gdLst/>
              <a:ahLst/>
              <a:cxnLst/>
              <a:rect l="l" t="t" r="r" b="b"/>
              <a:pathLst>
                <a:path h="474979">
                  <a:moveTo>
                    <a:pt x="0" y="0"/>
                  </a:moveTo>
                  <a:lnTo>
                    <a:pt x="0" y="474472"/>
                  </a:lnTo>
                </a:path>
              </a:pathLst>
            </a:custGeom>
            <a:ln w="660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9">
              <a:extLst>
                <a:ext uri="{FF2B5EF4-FFF2-40B4-BE49-F238E27FC236}">
                  <a16:creationId xmlns:a16="http://schemas.microsoft.com/office/drawing/2014/main" id="{8CE265A7-E4E2-4BAC-9E48-A01607800BB9}"/>
                </a:ext>
              </a:extLst>
            </p:cNvPr>
            <p:cNvSpPr/>
            <p:nvPr/>
          </p:nvSpPr>
          <p:spPr>
            <a:xfrm>
              <a:off x="4947920" y="6374765"/>
              <a:ext cx="1145540" cy="0"/>
            </a:xfrm>
            <a:custGeom>
              <a:avLst/>
              <a:gdLst/>
              <a:ahLst/>
              <a:cxnLst/>
              <a:rect l="l" t="t" r="r" b="b"/>
              <a:pathLst>
                <a:path w="1145539">
                  <a:moveTo>
                    <a:pt x="0" y="0"/>
                  </a:moveTo>
                  <a:lnTo>
                    <a:pt x="1145539" y="0"/>
                  </a:lnTo>
                </a:path>
              </a:pathLst>
            </a:custGeom>
            <a:ln w="63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60">
              <a:extLst>
                <a:ext uri="{FF2B5EF4-FFF2-40B4-BE49-F238E27FC236}">
                  <a16:creationId xmlns:a16="http://schemas.microsoft.com/office/drawing/2014/main" id="{DA623C95-A1FE-494C-AB95-57DC2422A211}"/>
                </a:ext>
              </a:extLst>
            </p:cNvPr>
            <p:cNvSpPr/>
            <p:nvPr/>
          </p:nvSpPr>
          <p:spPr>
            <a:xfrm>
              <a:off x="4951221" y="5923279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0"/>
                  </a:moveTo>
                  <a:lnTo>
                    <a:pt x="0" y="448310"/>
                  </a:lnTo>
                </a:path>
              </a:pathLst>
            </a:custGeom>
            <a:ln w="660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61">
              <a:extLst>
                <a:ext uri="{FF2B5EF4-FFF2-40B4-BE49-F238E27FC236}">
                  <a16:creationId xmlns:a16="http://schemas.microsoft.com/office/drawing/2014/main" id="{3B00162D-0D81-461B-929B-E7AB16F189EF}"/>
                </a:ext>
              </a:extLst>
            </p:cNvPr>
            <p:cNvSpPr/>
            <p:nvPr/>
          </p:nvSpPr>
          <p:spPr>
            <a:xfrm>
              <a:off x="4947920" y="5920104"/>
              <a:ext cx="1145540" cy="0"/>
            </a:xfrm>
            <a:custGeom>
              <a:avLst/>
              <a:gdLst/>
              <a:ahLst/>
              <a:cxnLst/>
              <a:rect l="l" t="t" r="r" b="b"/>
              <a:pathLst>
                <a:path w="1145539">
                  <a:moveTo>
                    <a:pt x="0" y="0"/>
                  </a:moveTo>
                  <a:lnTo>
                    <a:pt x="1145539" y="0"/>
                  </a:lnTo>
                </a:path>
              </a:pathLst>
            </a:custGeom>
            <a:ln w="63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62">
              <a:extLst>
                <a:ext uri="{FF2B5EF4-FFF2-40B4-BE49-F238E27FC236}">
                  <a16:creationId xmlns:a16="http://schemas.microsoft.com/office/drawing/2014/main" id="{FB6D5AF9-AFBB-4525-A89A-EAE94C4BAA2F}"/>
                </a:ext>
              </a:extLst>
            </p:cNvPr>
            <p:cNvSpPr/>
            <p:nvPr/>
          </p:nvSpPr>
          <p:spPr>
            <a:xfrm>
              <a:off x="6090158" y="5923788"/>
              <a:ext cx="0" cy="448309"/>
            </a:xfrm>
            <a:custGeom>
              <a:avLst/>
              <a:gdLst/>
              <a:ahLst/>
              <a:cxnLst/>
              <a:rect l="l" t="t" r="r" b="b"/>
              <a:pathLst>
                <a:path h="448310">
                  <a:moveTo>
                    <a:pt x="0" y="0"/>
                  </a:moveTo>
                  <a:lnTo>
                    <a:pt x="0" y="448056"/>
                  </a:lnTo>
                </a:path>
              </a:pathLst>
            </a:custGeom>
            <a:ln w="660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63">
              <a:extLst>
                <a:ext uri="{FF2B5EF4-FFF2-40B4-BE49-F238E27FC236}">
                  <a16:creationId xmlns:a16="http://schemas.microsoft.com/office/drawing/2014/main" id="{243F9E4E-A116-4488-BB23-6DA1E6096848}"/>
                </a:ext>
              </a:extLst>
            </p:cNvPr>
            <p:cNvSpPr txBox="1"/>
            <p:nvPr/>
          </p:nvSpPr>
          <p:spPr>
            <a:xfrm>
              <a:off x="5178297" y="6030874"/>
              <a:ext cx="63246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C00000"/>
                  </a:solidFill>
                  <a:latin typeface="맑은 고딕"/>
                  <a:cs typeface="맑은 고딕"/>
                </a:rPr>
                <a:t>모델 </a:t>
              </a:r>
              <a:r>
                <a:rPr sz="1400" dirty="0">
                  <a:latin typeface="맑은 고딕"/>
                  <a:cs typeface="맑은 고딕"/>
                </a:rPr>
                <a:t>:  </a:t>
              </a:r>
              <a:r>
                <a:rPr sz="1400" spc="-645" dirty="0">
                  <a:latin typeface="Cambria Math"/>
                  <a:cs typeface="Cambria Math"/>
                </a:rPr>
                <a:t>𝑓</a:t>
              </a:r>
              <a:r>
                <a:rPr sz="2100" spc="-967" baseline="11904" dirty="0">
                  <a:latin typeface="Cambria Math"/>
                  <a:cs typeface="Cambria Math"/>
                </a:rPr>
                <a:t>መ</a:t>
              </a:r>
              <a:endParaRPr sz="2100" baseline="11904">
                <a:latin typeface="Cambria Math"/>
                <a:cs typeface="Cambria Math"/>
              </a:endParaRPr>
            </a:p>
          </p:txBody>
        </p:sp>
        <p:sp>
          <p:nvSpPr>
            <p:cNvPr id="123" name="object 64">
              <a:extLst>
                <a:ext uri="{FF2B5EF4-FFF2-40B4-BE49-F238E27FC236}">
                  <a16:creationId xmlns:a16="http://schemas.microsoft.com/office/drawing/2014/main" id="{4AB91600-AC56-4FDA-A23B-521F431A9DF8}"/>
                </a:ext>
              </a:extLst>
            </p:cNvPr>
            <p:cNvSpPr txBox="1"/>
            <p:nvPr/>
          </p:nvSpPr>
          <p:spPr>
            <a:xfrm>
              <a:off x="5769864" y="6116218"/>
              <a:ext cx="95250" cy="1809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"/>
                </a:spcBef>
              </a:pPr>
              <a:r>
                <a:rPr sz="1000" spc="145" dirty="0">
                  <a:latin typeface="Cambria Math"/>
                  <a:cs typeface="Cambria Math"/>
                </a:rPr>
                <a:t>𝜃</a:t>
              </a:r>
              <a:endParaRPr sz="1000">
                <a:latin typeface="Cambria Math"/>
                <a:cs typeface="Cambria Math"/>
              </a:endParaRPr>
            </a:p>
          </p:txBody>
        </p:sp>
        <p:sp>
          <p:nvSpPr>
            <p:cNvPr id="124" name="object 65">
              <a:extLst>
                <a:ext uri="{FF2B5EF4-FFF2-40B4-BE49-F238E27FC236}">
                  <a16:creationId xmlns:a16="http://schemas.microsoft.com/office/drawing/2014/main" id="{154E5B22-DE62-43AC-A814-9D5F4D7485E1}"/>
                </a:ext>
              </a:extLst>
            </p:cNvPr>
            <p:cNvSpPr/>
            <p:nvPr/>
          </p:nvSpPr>
          <p:spPr>
            <a:xfrm>
              <a:off x="4692396" y="4869179"/>
              <a:ext cx="2268220" cy="325120"/>
            </a:xfrm>
            <a:custGeom>
              <a:avLst/>
              <a:gdLst/>
              <a:ahLst/>
              <a:cxnLst/>
              <a:rect l="l" t="t" r="r" b="b"/>
              <a:pathLst>
                <a:path w="2268220" h="325120">
                  <a:moveTo>
                    <a:pt x="2141220" y="0"/>
                  </a:moveTo>
                  <a:lnTo>
                    <a:pt x="126491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2"/>
                  </a:lnTo>
                  <a:lnTo>
                    <a:pt x="0" y="198120"/>
                  </a:lnTo>
                  <a:lnTo>
                    <a:pt x="9941" y="247352"/>
                  </a:lnTo>
                  <a:lnTo>
                    <a:pt x="37052" y="287559"/>
                  </a:lnTo>
                  <a:lnTo>
                    <a:pt x="77259" y="314670"/>
                  </a:lnTo>
                  <a:lnTo>
                    <a:pt x="126491" y="324612"/>
                  </a:lnTo>
                  <a:lnTo>
                    <a:pt x="2141220" y="324612"/>
                  </a:lnTo>
                  <a:lnTo>
                    <a:pt x="2190452" y="314670"/>
                  </a:lnTo>
                  <a:lnTo>
                    <a:pt x="2230659" y="287559"/>
                  </a:lnTo>
                  <a:lnTo>
                    <a:pt x="2257770" y="247352"/>
                  </a:lnTo>
                  <a:lnTo>
                    <a:pt x="2267711" y="198120"/>
                  </a:lnTo>
                  <a:lnTo>
                    <a:pt x="2267711" y="126492"/>
                  </a:lnTo>
                  <a:lnTo>
                    <a:pt x="2257770" y="77259"/>
                  </a:lnTo>
                  <a:lnTo>
                    <a:pt x="2230659" y="37052"/>
                  </a:lnTo>
                  <a:lnTo>
                    <a:pt x="2190452" y="9941"/>
                  </a:lnTo>
                  <a:lnTo>
                    <a:pt x="21412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66">
              <a:extLst>
                <a:ext uri="{FF2B5EF4-FFF2-40B4-BE49-F238E27FC236}">
                  <a16:creationId xmlns:a16="http://schemas.microsoft.com/office/drawing/2014/main" id="{885D9E62-D91B-4587-8E93-4F3DEA2536FA}"/>
                </a:ext>
              </a:extLst>
            </p:cNvPr>
            <p:cNvSpPr/>
            <p:nvPr/>
          </p:nvSpPr>
          <p:spPr>
            <a:xfrm>
              <a:off x="4686046" y="4863591"/>
              <a:ext cx="2280920" cy="336550"/>
            </a:xfrm>
            <a:custGeom>
              <a:avLst/>
              <a:gdLst/>
              <a:ahLst/>
              <a:cxnLst/>
              <a:rect l="l" t="t" r="r" b="b"/>
              <a:pathLst>
                <a:path w="2280920" h="336550">
                  <a:moveTo>
                    <a:pt x="2161158" y="0"/>
                  </a:moveTo>
                  <a:lnTo>
                    <a:pt x="119379" y="0"/>
                  </a:lnTo>
                  <a:lnTo>
                    <a:pt x="106171" y="2539"/>
                  </a:lnTo>
                  <a:lnTo>
                    <a:pt x="69595" y="15239"/>
                  </a:lnTo>
                  <a:lnTo>
                    <a:pt x="38862" y="38099"/>
                  </a:lnTo>
                  <a:lnTo>
                    <a:pt x="16001" y="69849"/>
                  </a:lnTo>
                  <a:lnTo>
                    <a:pt x="634" y="119379"/>
                  </a:lnTo>
                  <a:lnTo>
                    <a:pt x="0" y="132079"/>
                  </a:lnTo>
                  <a:lnTo>
                    <a:pt x="0" y="204469"/>
                  </a:lnTo>
                  <a:lnTo>
                    <a:pt x="5968" y="243839"/>
                  </a:lnTo>
                  <a:lnTo>
                    <a:pt x="22732" y="278129"/>
                  </a:lnTo>
                  <a:lnTo>
                    <a:pt x="48387" y="307339"/>
                  </a:lnTo>
                  <a:lnTo>
                    <a:pt x="93471" y="331469"/>
                  </a:lnTo>
                  <a:lnTo>
                    <a:pt x="119379" y="336549"/>
                  </a:lnTo>
                  <a:lnTo>
                    <a:pt x="2161158" y="336549"/>
                  </a:lnTo>
                  <a:lnTo>
                    <a:pt x="2180717" y="332739"/>
                  </a:lnTo>
                  <a:lnTo>
                    <a:pt x="119761" y="332739"/>
                  </a:lnTo>
                  <a:lnTo>
                    <a:pt x="106933" y="330199"/>
                  </a:lnTo>
                  <a:lnTo>
                    <a:pt x="60959" y="311149"/>
                  </a:lnTo>
                  <a:lnTo>
                    <a:pt x="26162" y="276859"/>
                  </a:lnTo>
                  <a:lnTo>
                    <a:pt x="6857" y="229869"/>
                  </a:lnTo>
                  <a:lnTo>
                    <a:pt x="4190" y="204469"/>
                  </a:lnTo>
                  <a:lnTo>
                    <a:pt x="4260" y="132079"/>
                  </a:lnTo>
                  <a:lnTo>
                    <a:pt x="14350" y="82549"/>
                  </a:lnTo>
                  <a:lnTo>
                    <a:pt x="41909" y="41909"/>
                  </a:lnTo>
                  <a:lnTo>
                    <a:pt x="82930" y="13969"/>
                  </a:lnTo>
                  <a:lnTo>
                    <a:pt x="132841" y="3809"/>
                  </a:lnTo>
                  <a:lnTo>
                    <a:pt x="2178600" y="3809"/>
                  </a:lnTo>
                  <a:lnTo>
                    <a:pt x="2174367" y="2539"/>
                  </a:lnTo>
                  <a:lnTo>
                    <a:pt x="2161158" y="0"/>
                  </a:lnTo>
                  <a:close/>
                </a:path>
                <a:path w="2280920" h="336550">
                  <a:moveTo>
                    <a:pt x="2178600" y="3809"/>
                  </a:moveTo>
                  <a:lnTo>
                    <a:pt x="2147570" y="3809"/>
                  </a:lnTo>
                  <a:lnTo>
                    <a:pt x="2173478" y="6349"/>
                  </a:lnTo>
                  <a:lnTo>
                    <a:pt x="2185797" y="10159"/>
                  </a:lnTo>
                  <a:lnTo>
                    <a:pt x="2229357" y="33019"/>
                  </a:lnTo>
                  <a:lnTo>
                    <a:pt x="2260727" y="71119"/>
                  </a:lnTo>
                  <a:lnTo>
                    <a:pt x="2275458" y="119379"/>
                  </a:lnTo>
                  <a:lnTo>
                    <a:pt x="2276221" y="204469"/>
                  </a:lnTo>
                  <a:lnTo>
                    <a:pt x="2275458" y="217169"/>
                  </a:lnTo>
                  <a:lnTo>
                    <a:pt x="2260727" y="265429"/>
                  </a:lnTo>
                  <a:lnTo>
                    <a:pt x="2229357" y="303529"/>
                  </a:lnTo>
                  <a:lnTo>
                    <a:pt x="2185797" y="327659"/>
                  </a:lnTo>
                  <a:lnTo>
                    <a:pt x="2160778" y="332739"/>
                  </a:lnTo>
                  <a:lnTo>
                    <a:pt x="2180717" y="332739"/>
                  </a:lnTo>
                  <a:lnTo>
                    <a:pt x="2221864" y="314959"/>
                  </a:lnTo>
                  <a:lnTo>
                    <a:pt x="2250058" y="288289"/>
                  </a:lnTo>
                  <a:lnTo>
                    <a:pt x="2274443" y="243839"/>
                  </a:lnTo>
                  <a:lnTo>
                    <a:pt x="2280411" y="204469"/>
                  </a:lnTo>
                  <a:lnTo>
                    <a:pt x="2280411" y="132079"/>
                  </a:lnTo>
                  <a:lnTo>
                    <a:pt x="2274443" y="92709"/>
                  </a:lnTo>
                  <a:lnTo>
                    <a:pt x="2257679" y="58419"/>
                  </a:lnTo>
                  <a:lnTo>
                    <a:pt x="2221864" y="22859"/>
                  </a:lnTo>
                  <a:lnTo>
                    <a:pt x="2187067" y="6349"/>
                  </a:lnTo>
                  <a:lnTo>
                    <a:pt x="2178600" y="3809"/>
                  </a:lnTo>
                  <a:close/>
                </a:path>
                <a:path w="2280920" h="336550">
                  <a:moveTo>
                    <a:pt x="2160270" y="8889"/>
                  </a:moveTo>
                  <a:lnTo>
                    <a:pt x="120141" y="8889"/>
                  </a:lnTo>
                  <a:lnTo>
                    <a:pt x="95884" y="13969"/>
                  </a:lnTo>
                  <a:lnTo>
                    <a:pt x="53848" y="36829"/>
                  </a:lnTo>
                  <a:lnTo>
                    <a:pt x="23494" y="73659"/>
                  </a:lnTo>
                  <a:lnTo>
                    <a:pt x="9143" y="120649"/>
                  </a:lnTo>
                  <a:lnTo>
                    <a:pt x="8508" y="204469"/>
                  </a:lnTo>
                  <a:lnTo>
                    <a:pt x="9143" y="217169"/>
                  </a:lnTo>
                  <a:lnTo>
                    <a:pt x="23494" y="264159"/>
                  </a:lnTo>
                  <a:lnTo>
                    <a:pt x="53848" y="299719"/>
                  </a:lnTo>
                  <a:lnTo>
                    <a:pt x="95884" y="322579"/>
                  </a:lnTo>
                  <a:lnTo>
                    <a:pt x="132968" y="328929"/>
                  </a:lnTo>
                  <a:lnTo>
                    <a:pt x="2147570" y="328929"/>
                  </a:lnTo>
                  <a:lnTo>
                    <a:pt x="2172715" y="326389"/>
                  </a:lnTo>
                  <a:lnTo>
                    <a:pt x="2180589" y="323849"/>
                  </a:lnTo>
                  <a:lnTo>
                    <a:pt x="120650" y="323849"/>
                  </a:lnTo>
                  <a:lnTo>
                    <a:pt x="108712" y="322579"/>
                  </a:lnTo>
                  <a:lnTo>
                    <a:pt x="65658" y="303529"/>
                  </a:lnTo>
                  <a:lnTo>
                    <a:pt x="33274" y="271779"/>
                  </a:lnTo>
                  <a:lnTo>
                    <a:pt x="15112" y="228599"/>
                  </a:lnTo>
                  <a:lnTo>
                    <a:pt x="12700" y="204469"/>
                  </a:lnTo>
                  <a:lnTo>
                    <a:pt x="12763" y="132079"/>
                  </a:lnTo>
                  <a:lnTo>
                    <a:pt x="22098" y="86359"/>
                  </a:lnTo>
                  <a:lnTo>
                    <a:pt x="47878" y="48259"/>
                  </a:lnTo>
                  <a:lnTo>
                    <a:pt x="56514" y="39369"/>
                  </a:lnTo>
                  <a:lnTo>
                    <a:pt x="97154" y="17779"/>
                  </a:lnTo>
                  <a:lnTo>
                    <a:pt x="120650" y="12699"/>
                  </a:lnTo>
                  <a:lnTo>
                    <a:pt x="2178621" y="12699"/>
                  </a:lnTo>
                  <a:lnTo>
                    <a:pt x="2172715" y="11429"/>
                  </a:lnTo>
                  <a:lnTo>
                    <a:pt x="2160270" y="8889"/>
                  </a:lnTo>
                  <a:close/>
                </a:path>
                <a:path w="2280920" h="336550">
                  <a:moveTo>
                    <a:pt x="2178621" y="12699"/>
                  </a:moveTo>
                  <a:lnTo>
                    <a:pt x="2159888" y="12699"/>
                  </a:lnTo>
                  <a:lnTo>
                    <a:pt x="2183256" y="17779"/>
                  </a:lnTo>
                  <a:lnTo>
                    <a:pt x="2194305" y="21589"/>
                  </a:lnTo>
                  <a:lnTo>
                    <a:pt x="2204847" y="26669"/>
                  </a:lnTo>
                  <a:lnTo>
                    <a:pt x="2214753" y="33019"/>
                  </a:lnTo>
                  <a:lnTo>
                    <a:pt x="2224024" y="39369"/>
                  </a:lnTo>
                  <a:lnTo>
                    <a:pt x="2232532" y="48259"/>
                  </a:lnTo>
                  <a:lnTo>
                    <a:pt x="2240279" y="55879"/>
                  </a:lnTo>
                  <a:lnTo>
                    <a:pt x="2262251" y="96519"/>
                  </a:lnTo>
                  <a:lnTo>
                    <a:pt x="2267711" y="204469"/>
                  </a:lnTo>
                  <a:lnTo>
                    <a:pt x="2267077" y="217169"/>
                  </a:lnTo>
                  <a:lnTo>
                    <a:pt x="2253233" y="261619"/>
                  </a:lnTo>
                  <a:lnTo>
                    <a:pt x="2224024" y="297179"/>
                  </a:lnTo>
                  <a:lnTo>
                    <a:pt x="2183256" y="318769"/>
                  </a:lnTo>
                  <a:lnTo>
                    <a:pt x="2159888" y="323849"/>
                  </a:lnTo>
                  <a:lnTo>
                    <a:pt x="2180589" y="323849"/>
                  </a:lnTo>
                  <a:lnTo>
                    <a:pt x="2217165" y="307339"/>
                  </a:lnTo>
                  <a:lnTo>
                    <a:pt x="2250694" y="274319"/>
                  </a:lnTo>
                  <a:lnTo>
                    <a:pt x="2269362" y="229869"/>
                  </a:lnTo>
                  <a:lnTo>
                    <a:pt x="2271903" y="204469"/>
                  </a:lnTo>
                  <a:lnTo>
                    <a:pt x="2271839" y="132079"/>
                  </a:lnTo>
                  <a:lnTo>
                    <a:pt x="2262251" y="83819"/>
                  </a:lnTo>
                  <a:lnTo>
                    <a:pt x="2235454" y="44449"/>
                  </a:lnTo>
                  <a:lnTo>
                    <a:pt x="2195956" y="17779"/>
                  </a:lnTo>
                  <a:lnTo>
                    <a:pt x="2184527" y="13969"/>
                  </a:lnTo>
                  <a:lnTo>
                    <a:pt x="2178621" y="12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67">
              <a:extLst>
                <a:ext uri="{FF2B5EF4-FFF2-40B4-BE49-F238E27FC236}">
                  <a16:creationId xmlns:a16="http://schemas.microsoft.com/office/drawing/2014/main" id="{9F8645A4-BA36-486D-BB8A-FCC6656C19D6}"/>
                </a:ext>
              </a:extLst>
            </p:cNvPr>
            <p:cNvSpPr/>
            <p:nvPr/>
          </p:nvSpPr>
          <p:spPr>
            <a:xfrm>
              <a:off x="5552566" y="4329684"/>
              <a:ext cx="78105" cy="540385"/>
            </a:xfrm>
            <a:custGeom>
              <a:avLst/>
              <a:gdLst/>
              <a:ahLst/>
              <a:cxnLst/>
              <a:rect l="l" t="t" r="r" b="b"/>
              <a:pathLst>
                <a:path w="78104" h="540385">
                  <a:moveTo>
                    <a:pt x="6858" y="470027"/>
                  </a:moveTo>
                  <a:lnTo>
                    <a:pt x="3810" y="471932"/>
                  </a:lnTo>
                  <a:lnTo>
                    <a:pt x="888" y="473837"/>
                  </a:lnTo>
                  <a:lnTo>
                    <a:pt x="0" y="477774"/>
                  </a:lnTo>
                  <a:lnTo>
                    <a:pt x="1905" y="480695"/>
                  </a:lnTo>
                  <a:lnTo>
                    <a:pt x="38988" y="540131"/>
                  </a:lnTo>
                  <a:lnTo>
                    <a:pt x="46516" y="528066"/>
                  </a:lnTo>
                  <a:lnTo>
                    <a:pt x="32638" y="528066"/>
                  </a:lnTo>
                  <a:lnTo>
                    <a:pt x="32638" y="506069"/>
                  </a:lnTo>
                  <a:lnTo>
                    <a:pt x="12495" y="473837"/>
                  </a:lnTo>
                  <a:lnTo>
                    <a:pt x="10795" y="471043"/>
                  </a:lnTo>
                  <a:lnTo>
                    <a:pt x="6858" y="470027"/>
                  </a:lnTo>
                  <a:close/>
                </a:path>
                <a:path w="78104" h="540385">
                  <a:moveTo>
                    <a:pt x="32639" y="506069"/>
                  </a:moveTo>
                  <a:lnTo>
                    <a:pt x="32638" y="528066"/>
                  </a:lnTo>
                  <a:lnTo>
                    <a:pt x="45338" y="528066"/>
                  </a:lnTo>
                  <a:lnTo>
                    <a:pt x="45338" y="524764"/>
                  </a:lnTo>
                  <a:lnTo>
                    <a:pt x="33655" y="524764"/>
                  </a:lnTo>
                  <a:lnTo>
                    <a:pt x="38988" y="516229"/>
                  </a:lnTo>
                  <a:lnTo>
                    <a:pt x="32639" y="506069"/>
                  </a:lnTo>
                  <a:close/>
                </a:path>
                <a:path w="78104" h="540385">
                  <a:moveTo>
                    <a:pt x="71120" y="470027"/>
                  </a:moveTo>
                  <a:lnTo>
                    <a:pt x="67183" y="471043"/>
                  </a:lnTo>
                  <a:lnTo>
                    <a:pt x="65405" y="473964"/>
                  </a:lnTo>
                  <a:lnTo>
                    <a:pt x="45338" y="506069"/>
                  </a:lnTo>
                  <a:lnTo>
                    <a:pt x="45338" y="528066"/>
                  </a:lnTo>
                  <a:lnTo>
                    <a:pt x="46516" y="528066"/>
                  </a:lnTo>
                  <a:lnTo>
                    <a:pt x="76073" y="480695"/>
                  </a:lnTo>
                  <a:lnTo>
                    <a:pt x="77978" y="477774"/>
                  </a:lnTo>
                  <a:lnTo>
                    <a:pt x="77088" y="473837"/>
                  </a:lnTo>
                  <a:lnTo>
                    <a:pt x="74041" y="471932"/>
                  </a:lnTo>
                  <a:lnTo>
                    <a:pt x="71120" y="470027"/>
                  </a:lnTo>
                  <a:close/>
                </a:path>
                <a:path w="78104" h="540385">
                  <a:moveTo>
                    <a:pt x="38988" y="516229"/>
                  </a:moveTo>
                  <a:lnTo>
                    <a:pt x="33655" y="524764"/>
                  </a:lnTo>
                  <a:lnTo>
                    <a:pt x="44323" y="524764"/>
                  </a:lnTo>
                  <a:lnTo>
                    <a:pt x="38988" y="516229"/>
                  </a:lnTo>
                  <a:close/>
                </a:path>
                <a:path w="78104" h="540385">
                  <a:moveTo>
                    <a:pt x="45338" y="506069"/>
                  </a:moveTo>
                  <a:lnTo>
                    <a:pt x="38988" y="516229"/>
                  </a:lnTo>
                  <a:lnTo>
                    <a:pt x="44323" y="524764"/>
                  </a:lnTo>
                  <a:lnTo>
                    <a:pt x="45338" y="524764"/>
                  </a:lnTo>
                  <a:lnTo>
                    <a:pt x="45338" y="506069"/>
                  </a:lnTo>
                  <a:close/>
                </a:path>
                <a:path w="78104" h="540385">
                  <a:moveTo>
                    <a:pt x="45338" y="0"/>
                  </a:moveTo>
                  <a:lnTo>
                    <a:pt x="32638" y="0"/>
                  </a:lnTo>
                  <a:lnTo>
                    <a:pt x="32639" y="506069"/>
                  </a:lnTo>
                  <a:lnTo>
                    <a:pt x="38988" y="516229"/>
                  </a:lnTo>
                  <a:lnTo>
                    <a:pt x="45338" y="506069"/>
                  </a:lnTo>
                  <a:lnTo>
                    <a:pt x="45338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8">
              <a:extLst>
                <a:ext uri="{FF2B5EF4-FFF2-40B4-BE49-F238E27FC236}">
                  <a16:creationId xmlns:a16="http://schemas.microsoft.com/office/drawing/2014/main" id="{34489CB3-7D9D-4C7D-AF46-E46E5F6B3B6D}"/>
                </a:ext>
              </a:extLst>
            </p:cNvPr>
            <p:cNvSpPr/>
            <p:nvPr/>
          </p:nvSpPr>
          <p:spPr>
            <a:xfrm>
              <a:off x="6096000" y="6132576"/>
              <a:ext cx="1009650" cy="15240"/>
            </a:xfrm>
            <a:custGeom>
              <a:avLst/>
              <a:gdLst/>
              <a:ahLst/>
              <a:cxnLst/>
              <a:rect l="l" t="t" r="r" b="b"/>
              <a:pathLst>
                <a:path w="1009650" h="15239">
                  <a:moveTo>
                    <a:pt x="1009523" y="0"/>
                  </a:moveTo>
                  <a:lnTo>
                    <a:pt x="0" y="14947"/>
                  </a:lnTo>
                </a:path>
              </a:pathLst>
            </a:custGeom>
            <a:ln w="609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9">
              <a:extLst>
                <a:ext uri="{FF2B5EF4-FFF2-40B4-BE49-F238E27FC236}">
                  <a16:creationId xmlns:a16="http://schemas.microsoft.com/office/drawing/2014/main" id="{637B3DC1-D1EE-4FC3-B312-FF42969EBE55}"/>
                </a:ext>
              </a:extLst>
            </p:cNvPr>
            <p:cNvSpPr/>
            <p:nvPr/>
          </p:nvSpPr>
          <p:spPr>
            <a:xfrm>
              <a:off x="7104888" y="4544567"/>
              <a:ext cx="0" cy="1584325"/>
            </a:xfrm>
            <a:custGeom>
              <a:avLst/>
              <a:gdLst/>
              <a:ahLst/>
              <a:cxnLst/>
              <a:rect l="l" t="t" r="r" b="b"/>
              <a:pathLst>
                <a:path h="1584325">
                  <a:moveTo>
                    <a:pt x="0" y="1584172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70">
              <a:extLst>
                <a:ext uri="{FF2B5EF4-FFF2-40B4-BE49-F238E27FC236}">
                  <a16:creationId xmlns:a16="http://schemas.microsoft.com/office/drawing/2014/main" id="{352E518A-A2B3-47A2-8937-B21DDC650C8C}"/>
                </a:ext>
              </a:extLst>
            </p:cNvPr>
            <p:cNvSpPr/>
            <p:nvPr/>
          </p:nvSpPr>
          <p:spPr>
            <a:xfrm>
              <a:off x="6542531" y="4544567"/>
              <a:ext cx="563245" cy="635"/>
            </a:xfrm>
            <a:custGeom>
              <a:avLst/>
              <a:gdLst/>
              <a:ahLst/>
              <a:cxnLst/>
              <a:rect l="l" t="t" r="r" b="b"/>
              <a:pathLst>
                <a:path w="563245" h="635">
                  <a:moveTo>
                    <a:pt x="563245" y="0"/>
                  </a:moveTo>
                  <a:lnTo>
                    <a:pt x="0" y="253"/>
                  </a:lnTo>
                </a:path>
              </a:pathLst>
            </a:custGeom>
            <a:ln w="609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71">
              <a:extLst>
                <a:ext uri="{FF2B5EF4-FFF2-40B4-BE49-F238E27FC236}">
                  <a16:creationId xmlns:a16="http://schemas.microsoft.com/office/drawing/2014/main" id="{21320AF1-6A51-4758-8574-57F02CD52876}"/>
                </a:ext>
              </a:extLst>
            </p:cNvPr>
            <p:cNvSpPr/>
            <p:nvPr/>
          </p:nvSpPr>
          <p:spPr>
            <a:xfrm>
              <a:off x="6491351" y="4544567"/>
              <a:ext cx="78105" cy="322580"/>
            </a:xfrm>
            <a:custGeom>
              <a:avLst/>
              <a:gdLst/>
              <a:ahLst/>
              <a:cxnLst/>
              <a:rect l="l" t="t" r="r" b="b"/>
              <a:pathLst>
                <a:path w="78104" h="322579">
                  <a:moveTo>
                    <a:pt x="6858" y="252475"/>
                  </a:moveTo>
                  <a:lnTo>
                    <a:pt x="3810" y="254253"/>
                  </a:lnTo>
                  <a:lnTo>
                    <a:pt x="888" y="256158"/>
                  </a:lnTo>
                  <a:lnTo>
                    <a:pt x="0" y="260095"/>
                  </a:lnTo>
                  <a:lnTo>
                    <a:pt x="1904" y="263016"/>
                  </a:lnTo>
                  <a:lnTo>
                    <a:pt x="38989" y="322452"/>
                  </a:lnTo>
                  <a:lnTo>
                    <a:pt x="46437" y="310514"/>
                  </a:lnTo>
                  <a:lnTo>
                    <a:pt x="32639" y="310514"/>
                  </a:lnTo>
                  <a:lnTo>
                    <a:pt x="32639" y="288391"/>
                  </a:lnTo>
                  <a:lnTo>
                    <a:pt x="12495" y="256158"/>
                  </a:lnTo>
                  <a:lnTo>
                    <a:pt x="10795" y="253364"/>
                  </a:lnTo>
                  <a:lnTo>
                    <a:pt x="6858" y="252475"/>
                  </a:lnTo>
                  <a:close/>
                </a:path>
                <a:path w="78104" h="322579">
                  <a:moveTo>
                    <a:pt x="32639" y="288391"/>
                  </a:moveTo>
                  <a:lnTo>
                    <a:pt x="32639" y="310514"/>
                  </a:lnTo>
                  <a:lnTo>
                    <a:pt x="45339" y="310514"/>
                  </a:lnTo>
                  <a:lnTo>
                    <a:pt x="45339" y="307085"/>
                  </a:lnTo>
                  <a:lnTo>
                    <a:pt x="33654" y="307085"/>
                  </a:lnTo>
                  <a:lnTo>
                    <a:pt x="38989" y="298551"/>
                  </a:lnTo>
                  <a:lnTo>
                    <a:pt x="32639" y="288391"/>
                  </a:lnTo>
                  <a:close/>
                </a:path>
                <a:path w="78104" h="322579">
                  <a:moveTo>
                    <a:pt x="71120" y="252475"/>
                  </a:moveTo>
                  <a:lnTo>
                    <a:pt x="67182" y="253364"/>
                  </a:lnTo>
                  <a:lnTo>
                    <a:pt x="65404" y="256285"/>
                  </a:lnTo>
                  <a:lnTo>
                    <a:pt x="45339" y="288391"/>
                  </a:lnTo>
                  <a:lnTo>
                    <a:pt x="45339" y="310514"/>
                  </a:lnTo>
                  <a:lnTo>
                    <a:pt x="46437" y="310514"/>
                  </a:lnTo>
                  <a:lnTo>
                    <a:pt x="76073" y="263016"/>
                  </a:lnTo>
                  <a:lnTo>
                    <a:pt x="77977" y="260095"/>
                  </a:lnTo>
                  <a:lnTo>
                    <a:pt x="77089" y="256158"/>
                  </a:lnTo>
                  <a:lnTo>
                    <a:pt x="74041" y="254253"/>
                  </a:lnTo>
                  <a:lnTo>
                    <a:pt x="71120" y="252475"/>
                  </a:lnTo>
                  <a:close/>
                </a:path>
                <a:path w="78104" h="322579">
                  <a:moveTo>
                    <a:pt x="38989" y="298551"/>
                  </a:moveTo>
                  <a:lnTo>
                    <a:pt x="33654" y="307085"/>
                  </a:lnTo>
                  <a:lnTo>
                    <a:pt x="44323" y="307085"/>
                  </a:lnTo>
                  <a:lnTo>
                    <a:pt x="38989" y="298551"/>
                  </a:lnTo>
                  <a:close/>
                </a:path>
                <a:path w="78104" h="322579">
                  <a:moveTo>
                    <a:pt x="45339" y="288391"/>
                  </a:moveTo>
                  <a:lnTo>
                    <a:pt x="38989" y="298551"/>
                  </a:lnTo>
                  <a:lnTo>
                    <a:pt x="44323" y="307085"/>
                  </a:lnTo>
                  <a:lnTo>
                    <a:pt x="45339" y="307085"/>
                  </a:lnTo>
                  <a:lnTo>
                    <a:pt x="45339" y="288391"/>
                  </a:lnTo>
                  <a:close/>
                </a:path>
                <a:path w="78104" h="322579">
                  <a:moveTo>
                    <a:pt x="45339" y="0"/>
                  </a:moveTo>
                  <a:lnTo>
                    <a:pt x="32639" y="0"/>
                  </a:lnTo>
                  <a:lnTo>
                    <a:pt x="32639" y="288391"/>
                  </a:lnTo>
                  <a:lnTo>
                    <a:pt x="38989" y="298551"/>
                  </a:lnTo>
                  <a:lnTo>
                    <a:pt x="45338" y="288391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72">
              <a:extLst>
                <a:ext uri="{FF2B5EF4-FFF2-40B4-BE49-F238E27FC236}">
                  <a16:creationId xmlns:a16="http://schemas.microsoft.com/office/drawing/2014/main" id="{5130C337-8A8D-4E4B-9EF8-F083C5056BD4}"/>
                </a:ext>
              </a:extLst>
            </p:cNvPr>
            <p:cNvSpPr/>
            <p:nvPr/>
          </p:nvSpPr>
          <p:spPr>
            <a:xfrm>
              <a:off x="3828288" y="4582667"/>
              <a:ext cx="1260475" cy="0"/>
            </a:xfrm>
            <a:custGeom>
              <a:avLst/>
              <a:gdLst/>
              <a:ahLst/>
              <a:cxnLst/>
              <a:rect l="l" t="t" r="r" b="b"/>
              <a:pathLst>
                <a:path w="1260475">
                  <a:moveTo>
                    <a:pt x="0" y="0"/>
                  </a:moveTo>
                  <a:lnTo>
                    <a:pt x="1260094" y="0"/>
                  </a:lnTo>
                </a:path>
              </a:pathLst>
            </a:custGeom>
            <a:ln w="609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73">
              <a:extLst>
                <a:ext uri="{FF2B5EF4-FFF2-40B4-BE49-F238E27FC236}">
                  <a16:creationId xmlns:a16="http://schemas.microsoft.com/office/drawing/2014/main" id="{C2296E75-532E-4F78-BDE0-1EC516E394D6}"/>
                </a:ext>
              </a:extLst>
            </p:cNvPr>
            <p:cNvSpPr/>
            <p:nvPr/>
          </p:nvSpPr>
          <p:spPr>
            <a:xfrm>
              <a:off x="3825240" y="4581144"/>
              <a:ext cx="0" cy="1561465"/>
            </a:xfrm>
            <a:custGeom>
              <a:avLst/>
              <a:gdLst/>
              <a:ahLst/>
              <a:cxnLst/>
              <a:rect l="l" t="t" r="r" b="b"/>
              <a:pathLst>
                <a:path h="1561464">
                  <a:moveTo>
                    <a:pt x="0" y="0"/>
                  </a:moveTo>
                  <a:lnTo>
                    <a:pt x="0" y="1561401"/>
                  </a:lnTo>
                </a:path>
              </a:pathLst>
            </a:custGeom>
            <a:ln w="609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74">
              <a:extLst>
                <a:ext uri="{FF2B5EF4-FFF2-40B4-BE49-F238E27FC236}">
                  <a16:creationId xmlns:a16="http://schemas.microsoft.com/office/drawing/2014/main" id="{35D89BB4-3BB3-4057-9A7D-E1C45825AA17}"/>
                </a:ext>
              </a:extLst>
            </p:cNvPr>
            <p:cNvSpPr/>
            <p:nvPr/>
          </p:nvSpPr>
          <p:spPr>
            <a:xfrm>
              <a:off x="3828288" y="6104254"/>
              <a:ext cx="1117600" cy="78105"/>
            </a:xfrm>
            <a:custGeom>
              <a:avLst/>
              <a:gdLst/>
              <a:ahLst/>
              <a:cxnLst/>
              <a:rect l="l" t="t" r="r" b="b"/>
              <a:pathLst>
                <a:path w="1117600" h="78104">
                  <a:moveTo>
                    <a:pt x="1093617" y="38989"/>
                  </a:moveTo>
                  <a:lnTo>
                    <a:pt x="1048512" y="67208"/>
                  </a:lnTo>
                  <a:lnTo>
                    <a:pt x="1047496" y="71132"/>
                  </a:lnTo>
                  <a:lnTo>
                    <a:pt x="1051306" y="77076"/>
                  </a:lnTo>
                  <a:lnTo>
                    <a:pt x="1055242" y="77978"/>
                  </a:lnTo>
                  <a:lnTo>
                    <a:pt x="1107436" y="45339"/>
                  </a:lnTo>
                  <a:lnTo>
                    <a:pt x="1105535" y="45339"/>
                  </a:lnTo>
                  <a:lnTo>
                    <a:pt x="1105535" y="44373"/>
                  </a:lnTo>
                  <a:lnTo>
                    <a:pt x="1102233" y="44373"/>
                  </a:lnTo>
                  <a:lnTo>
                    <a:pt x="1093617" y="38989"/>
                  </a:lnTo>
                  <a:close/>
                </a:path>
                <a:path w="1117600" h="78104">
                  <a:moveTo>
                    <a:pt x="1083457" y="32639"/>
                  </a:moveTo>
                  <a:lnTo>
                    <a:pt x="0" y="32639"/>
                  </a:lnTo>
                  <a:lnTo>
                    <a:pt x="0" y="45339"/>
                  </a:lnTo>
                  <a:lnTo>
                    <a:pt x="1083457" y="45339"/>
                  </a:lnTo>
                  <a:lnTo>
                    <a:pt x="1093617" y="38989"/>
                  </a:lnTo>
                  <a:lnTo>
                    <a:pt x="1083457" y="32639"/>
                  </a:lnTo>
                  <a:close/>
                </a:path>
                <a:path w="1117600" h="78104">
                  <a:moveTo>
                    <a:pt x="1107436" y="32639"/>
                  </a:moveTo>
                  <a:lnTo>
                    <a:pt x="1105535" y="32639"/>
                  </a:lnTo>
                  <a:lnTo>
                    <a:pt x="1105535" y="45339"/>
                  </a:lnTo>
                  <a:lnTo>
                    <a:pt x="1107436" y="45339"/>
                  </a:lnTo>
                  <a:lnTo>
                    <a:pt x="1117600" y="38989"/>
                  </a:lnTo>
                  <a:lnTo>
                    <a:pt x="1107436" y="32639"/>
                  </a:lnTo>
                  <a:close/>
                </a:path>
                <a:path w="1117600" h="78104">
                  <a:moveTo>
                    <a:pt x="1102233" y="33604"/>
                  </a:moveTo>
                  <a:lnTo>
                    <a:pt x="1093617" y="38989"/>
                  </a:lnTo>
                  <a:lnTo>
                    <a:pt x="1102233" y="44373"/>
                  </a:lnTo>
                  <a:lnTo>
                    <a:pt x="1102233" y="33604"/>
                  </a:lnTo>
                  <a:close/>
                </a:path>
                <a:path w="1117600" h="78104">
                  <a:moveTo>
                    <a:pt x="1105535" y="33604"/>
                  </a:moveTo>
                  <a:lnTo>
                    <a:pt x="1102233" y="33604"/>
                  </a:lnTo>
                  <a:lnTo>
                    <a:pt x="1102233" y="44373"/>
                  </a:lnTo>
                  <a:lnTo>
                    <a:pt x="1105535" y="44373"/>
                  </a:lnTo>
                  <a:lnTo>
                    <a:pt x="1105535" y="33604"/>
                  </a:lnTo>
                  <a:close/>
                </a:path>
                <a:path w="1117600" h="78104">
                  <a:moveTo>
                    <a:pt x="1055115" y="0"/>
                  </a:moveTo>
                  <a:lnTo>
                    <a:pt x="1051306" y="901"/>
                  </a:lnTo>
                  <a:lnTo>
                    <a:pt x="1047496" y="6845"/>
                  </a:lnTo>
                  <a:lnTo>
                    <a:pt x="1048512" y="10769"/>
                  </a:lnTo>
                  <a:lnTo>
                    <a:pt x="1093617" y="38989"/>
                  </a:lnTo>
                  <a:lnTo>
                    <a:pt x="1102233" y="33604"/>
                  </a:lnTo>
                  <a:lnTo>
                    <a:pt x="1105535" y="33604"/>
                  </a:lnTo>
                  <a:lnTo>
                    <a:pt x="1105535" y="32639"/>
                  </a:lnTo>
                  <a:lnTo>
                    <a:pt x="1107436" y="32639"/>
                  </a:lnTo>
                  <a:lnTo>
                    <a:pt x="1058164" y="1854"/>
                  </a:lnTo>
                  <a:lnTo>
                    <a:pt x="1055115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75">
              <a:extLst>
                <a:ext uri="{FF2B5EF4-FFF2-40B4-BE49-F238E27FC236}">
                  <a16:creationId xmlns:a16="http://schemas.microsoft.com/office/drawing/2014/main" id="{D6F49782-9B13-48E8-9538-EA80652E9560}"/>
                </a:ext>
              </a:extLst>
            </p:cNvPr>
            <p:cNvSpPr/>
            <p:nvPr/>
          </p:nvSpPr>
          <p:spPr>
            <a:xfrm>
              <a:off x="5088635" y="4334255"/>
              <a:ext cx="0" cy="247650"/>
            </a:xfrm>
            <a:custGeom>
              <a:avLst/>
              <a:gdLst/>
              <a:ahLst/>
              <a:cxnLst/>
              <a:rect l="l" t="t" r="r" b="b"/>
              <a:pathLst>
                <a:path h="247650">
                  <a:moveTo>
                    <a:pt x="0" y="0"/>
                  </a:moveTo>
                  <a:lnTo>
                    <a:pt x="0" y="247396"/>
                  </a:lnTo>
                </a:path>
              </a:pathLst>
            </a:custGeom>
            <a:ln w="609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76">
              <a:extLst>
                <a:ext uri="{FF2B5EF4-FFF2-40B4-BE49-F238E27FC236}">
                  <a16:creationId xmlns:a16="http://schemas.microsoft.com/office/drawing/2014/main" id="{37D23B62-F3E3-4A5A-B76D-6B6FDD7B2D94}"/>
                </a:ext>
              </a:extLst>
            </p:cNvPr>
            <p:cNvSpPr/>
            <p:nvPr/>
          </p:nvSpPr>
          <p:spPr>
            <a:xfrm>
              <a:off x="5566155" y="5193791"/>
              <a:ext cx="175895" cy="684530"/>
            </a:xfrm>
            <a:custGeom>
              <a:avLst/>
              <a:gdLst/>
              <a:ahLst/>
              <a:cxnLst/>
              <a:rect l="l" t="t" r="r" b="b"/>
              <a:pathLst>
                <a:path w="175895" h="684529">
                  <a:moveTo>
                    <a:pt x="0" y="633272"/>
                  </a:moveTo>
                  <a:lnTo>
                    <a:pt x="25400" y="684072"/>
                  </a:lnTo>
                  <a:lnTo>
                    <a:pt x="38100" y="658672"/>
                  </a:lnTo>
                  <a:lnTo>
                    <a:pt x="19050" y="658672"/>
                  </a:lnTo>
                  <a:lnTo>
                    <a:pt x="19050" y="652322"/>
                  </a:lnTo>
                  <a:lnTo>
                    <a:pt x="0" y="633272"/>
                  </a:lnTo>
                  <a:close/>
                </a:path>
                <a:path w="175895" h="684529">
                  <a:moveTo>
                    <a:pt x="19050" y="652322"/>
                  </a:moveTo>
                  <a:lnTo>
                    <a:pt x="19050" y="658672"/>
                  </a:lnTo>
                  <a:lnTo>
                    <a:pt x="25400" y="658672"/>
                  </a:lnTo>
                  <a:lnTo>
                    <a:pt x="19050" y="652322"/>
                  </a:lnTo>
                  <a:close/>
                </a:path>
                <a:path w="175895" h="684529">
                  <a:moveTo>
                    <a:pt x="163068" y="335660"/>
                  </a:moveTo>
                  <a:lnTo>
                    <a:pt x="19050" y="335660"/>
                  </a:lnTo>
                  <a:lnTo>
                    <a:pt x="19050" y="652322"/>
                  </a:lnTo>
                  <a:lnTo>
                    <a:pt x="25400" y="658672"/>
                  </a:lnTo>
                  <a:lnTo>
                    <a:pt x="31750" y="652322"/>
                  </a:lnTo>
                  <a:lnTo>
                    <a:pt x="31750" y="348360"/>
                  </a:lnTo>
                  <a:lnTo>
                    <a:pt x="25400" y="348360"/>
                  </a:lnTo>
                  <a:lnTo>
                    <a:pt x="31750" y="342010"/>
                  </a:lnTo>
                  <a:lnTo>
                    <a:pt x="163068" y="342010"/>
                  </a:lnTo>
                  <a:lnTo>
                    <a:pt x="163068" y="335660"/>
                  </a:lnTo>
                  <a:close/>
                </a:path>
                <a:path w="175895" h="684529">
                  <a:moveTo>
                    <a:pt x="31750" y="652322"/>
                  </a:moveTo>
                  <a:lnTo>
                    <a:pt x="25400" y="658672"/>
                  </a:lnTo>
                  <a:lnTo>
                    <a:pt x="31750" y="658672"/>
                  </a:lnTo>
                  <a:lnTo>
                    <a:pt x="31750" y="652322"/>
                  </a:lnTo>
                  <a:close/>
                </a:path>
                <a:path w="175895" h="684529">
                  <a:moveTo>
                    <a:pt x="50800" y="633272"/>
                  </a:moveTo>
                  <a:lnTo>
                    <a:pt x="31750" y="652322"/>
                  </a:lnTo>
                  <a:lnTo>
                    <a:pt x="31750" y="658672"/>
                  </a:lnTo>
                  <a:lnTo>
                    <a:pt x="38100" y="658672"/>
                  </a:lnTo>
                  <a:lnTo>
                    <a:pt x="50800" y="633272"/>
                  </a:lnTo>
                  <a:close/>
                </a:path>
                <a:path w="175895" h="684529">
                  <a:moveTo>
                    <a:pt x="31750" y="342010"/>
                  </a:moveTo>
                  <a:lnTo>
                    <a:pt x="25400" y="348360"/>
                  </a:lnTo>
                  <a:lnTo>
                    <a:pt x="31750" y="348360"/>
                  </a:lnTo>
                  <a:lnTo>
                    <a:pt x="31750" y="342010"/>
                  </a:lnTo>
                  <a:close/>
                </a:path>
                <a:path w="175895" h="684529">
                  <a:moveTo>
                    <a:pt x="175768" y="335660"/>
                  </a:moveTo>
                  <a:lnTo>
                    <a:pt x="169418" y="335660"/>
                  </a:lnTo>
                  <a:lnTo>
                    <a:pt x="163068" y="342010"/>
                  </a:lnTo>
                  <a:lnTo>
                    <a:pt x="31750" y="342010"/>
                  </a:lnTo>
                  <a:lnTo>
                    <a:pt x="31750" y="348360"/>
                  </a:lnTo>
                  <a:lnTo>
                    <a:pt x="175768" y="348360"/>
                  </a:lnTo>
                  <a:lnTo>
                    <a:pt x="175768" y="335660"/>
                  </a:lnTo>
                  <a:close/>
                </a:path>
                <a:path w="175895" h="684529">
                  <a:moveTo>
                    <a:pt x="175768" y="0"/>
                  </a:moveTo>
                  <a:lnTo>
                    <a:pt x="163068" y="0"/>
                  </a:lnTo>
                  <a:lnTo>
                    <a:pt x="163068" y="342010"/>
                  </a:lnTo>
                  <a:lnTo>
                    <a:pt x="169418" y="335660"/>
                  </a:lnTo>
                  <a:lnTo>
                    <a:pt x="175768" y="335660"/>
                  </a:lnTo>
                  <a:lnTo>
                    <a:pt x="175768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77">
              <a:extLst>
                <a:ext uri="{FF2B5EF4-FFF2-40B4-BE49-F238E27FC236}">
                  <a16:creationId xmlns:a16="http://schemas.microsoft.com/office/drawing/2014/main" id="{F7A5579C-DA13-40EA-B212-8B168518EA51}"/>
                </a:ext>
              </a:extLst>
            </p:cNvPr>
            <p:cNvSpPr/>
            <p:nvPr/>
          </p:nvSpPr>
          <p:spPr>
            <a:xfrm>
              <a:off x="4846320" y="3968496"/>
              <a:ext cx="510540" cy="365760"/>
            </a:xfrm>
            <a:custGeom>
              <a:avLst/>
              <a:gdLst/>
              <a:ahLst/>
              <a:cxnLst/>
              <a:rect l="l" t="t" r="r" b="b"/>
              <a:pathLst>
                <a:path w="510539" h="365760">
                  <a:moveTo>
                    <a:pt x="0" y="365759"/>
                  </a:moveTo>
                  <a:lnTo>
                    <a:pt x="510539" y="365759"/>
                  </a:lnTo>
                  <a:lnTo>
                    <a:pt x="510539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78">
              <a:extLst>
                <a:ext uri="{FF2B5EF4-FFF2-40B4-BE49-F238E27FC236}">
                  <a16:creationId xmlns:a16="http://schemas.microsoft.com/office/drawing/2014/main" id="{B9417CEB-9FB3-4118-8DC0-361AFE1C22DC}"/>
                </a:ext>
              </a:extLst>
            </p:cNvPr>
            <p:cNvSpPr txBox="1"/>
            <p:nvPr/>
          </p:nvSpPr>
          <p:spPr>
            <a:xfrm>
              <a:off x="4853940" y="3976115"/>
              <a:ext cx="489584" cy="350520"/>
            </a:xfrm>
            <a:prstGeom prst="rect">
              <a:avLst/>
            </a:prstGeom>
            <a:solidFill>
              <a:srgbClr val="D9D9D9"/>
            </a:solidFill>
          </p:spPr>
          <p:txBody>
            <a:bodyPr vert="horz" wrap="square" lIns="0" tIns="98425" rIns="0" bIns="0" rtlCol="0">
              <a:spAutoFit/>
            </a:bodyPr>
            <a:lstStyle/>
            <a:p>
              <a:pPr marL="57785">
                <a:lnSpc>
                  <a:spcPct val="100000"/>
                </a:lnSpc>
                <a:spcBef>
                  <a:spcPts val="775"/>
                </a:spcBef>
              </a:pPr>
              <a:r>
                <a:rPr sz="1000" spc="-5" dirty="0">
                  <a:latin typeface="맑은 고딕"/>
                  <a:cs typeface="맑은 고딕"/>
                </a:rPr>
                <a:t>데이터</a:t>
              </a:r>
              <a:endParaRPr sz="1000">
                <a:latin typeface="맑은 고딕"/>
                <a:cs typeface="맑은 고딕"/>
              </a:endParaRPr>
            </a:p>
          </p:txBody>
        </p:sp>
        <p:sp>
          <p:nvSpPr>
            <p:cNvPr id="138" name="object 79">
              <a:extLst>
                <a:ext uri="{FF2B5EF4-FFF2-40B4-BE49-F238E27FC236}">
                  <a16:creationId xmlns:a16="http://schemas.microsoft.com/office/drawing/2014/main" id="{7CF2AA9B-9AF9-4A76-9305-4018DCFEF52C}"/>
                </a:ext>
              </a:extLst>
            </p:cNvPr>
            <p:cNvSpPr/>
            <p:nvPr/>
          </p:nvSpPr>
          <p:spPr>
            <a:xfrm>
              <a:off x="5350764" y="3968496"/>
              <a:ext cx="510540" cy="365760"/>
            </a:xfrm>
            <a:custGeom>
              <a:avLst/>
              <a:gdLst/>
              <a:ahLst/>
              <a:cxnLst/>
              <a:rect l="l" t="t" r="r" b="b"/>
              <a:pathLst>
                <a:path w="510539" h="365760">
                  <a:moveTo>
                    <a:pt x="0" y="365759"/>
                  </a:moveTo>
                  <a:lnTo>
                    <a:pt x="510539" y="365759"/>
                  </a:lnTo>
                  <a:lnTo>
                    <a:pt x="510539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80">
              <a:extLst>
                <a:ext uri="{FF2B5EF4-FFF2-40B4-BE49-F238E27FC236}">
                  <a16:creationId xmlns:a16="http://schemas.microsoft.com/office/drawing/2014/main" id="{F0C2DB77-1C92-432C-980B-6DAAACDF0DB9}"/>
                </a:ext>
              </a:extLst>
            </p:cNvPr>
            <p:cNvSpPr txBox="1"/>
            <p:nvPr/>
          </p:nvSpPr>
          <p:spPr>
            <a:xfrm>
              <a:off x="5364479" y="3976115"/>
              <a:ext cx="489584" cy="350520"/>
            </a:xfrm>
            <a:prstGeom prst="rect">
              <a:avLst/>
            </a:prstGeom>
            <a:solidFill>
              <a:srgbClr val="D9D9D9"/>
            </a:solidFill>
          </p:spPr>
          <p:txBody>
            <a:bodyPr vert="horz" wrap="square" lIns="0" tIns="98425" rIns="0" bIns="0" rtlCol="0">
              <a:spAutoFit/>
            </a:bodyPr>
            <a:lstStyle/>
            <a:p>
              <a:pPr marL="51435">
                <a:lnSpc>
                  <a:spcPct val="100000"/>
                </a:lnSpc>
                <a:spcBef>
                  <a:spcPts val="775"/>
                </a:spcBef>
              </a:pPr>
              <a:r>
                <a:rPr sz="1000" spc="-5" dirty="0">
                  <a:latin typeface="맑은 고딕"/>
                  <a:cs typeface="맑은 고딕"/>
                </a:rPr>
                <a:t>목표치</a:t>
              </a:r>
              <a:endParaRPr sz="1000">
                <a:latin typeface="맑은 고딕"/>
                <a:cs typeface="맑은 고딕"/>
              </a:endParaRPr>
            </a:p>
          </p:txBody>
        </p:sp>
        <p:sp>
          <p:nvSpPr>
            <p:cNvPr id="140" name="object 81">
              <a:extLst>
                <a:ext uri="{FF2B5EF4-FFF2-40B4-BE49-F238E27FC236}">
                  <a16:creationId xmlns:a16="http://schemas.microsoft.com/office/drawing/2014/main" id="{92AF84B6-08D7-4B38-8B30-D0A5B51E878F}"/>
                </a:ext>
              </a:extLst>
            </p:cNvPr>
            <p:cNvSpPr/>
            <p:nvPr/>
          </p:nvSpPr>
          <p:spPr>
            <a:xfrm>
              <a:off x="5319395" y="3249167"/>
              <a:ext cx="78105" cy="684530"/>
            </a:xfrm>
            <a:custGeom>
              <a:avLst/>
              <a:gdLst/>
              <a:ahLst/>
              <a:cxnLst/>
              <a:rect l="l" t="t" r="r" b="b"/>
              <a:pathLst>
                <a:path w="78104" h="684529">
                  <a:moveTo>
                    <a:pt x="6857" y="614045"/>
                  </a:moveTo>
                  <a:lnTo>
                    <a:pt x="3809" y="615950"/>
                  </a:lnTo>
                  <a:lnTo>
                    <a:pt x="888" y="617855"/>
                  </a:lnTo>
                  <a:lnTo>
                    <a:pt x="0" y="621792"/>
                  </a:lnTo>
                  <a:lnTo>
                    <a:pt x="1904" y="624713"/>
                  </a:lnTo>
                  <a:lnTo>
                    <a:pt x="38988" y="684149"/>
                  </a:lnTo>
                  <a:lnTo>
                    <a:pt x="46516" y="672084"/>
                  </a:lnTo>
                  <a:lnTo>
                    <a:pt x="32638" y="672084"/>
                  </a:lnTo>
                  <a:lnTo>
                    <a:pt x="32638" y="650087"/>
                  </a:lnTo>
                  <a:lnTo>
                    <a:pt x="12495" y="617855"/>
                  </a:lnTo>
                  <a:lnTo>
                    <a:pt x="10794" y="615061"/>
                  </a:lnTo>
                  <a:lnTo>
                    <a:pt x="6857" y="614045"/>
                  </a:lnTo>
                  <a:close/>
                </a:path>
                <a:path w="78104" h="684529">
                  <a:moveTo>
                    <a:pt x="32638" y="650087"/>
                  </a:moveTo>
                  <a:lnTo>
                    <a:pt x="32638" y="672084"/>
                  </a:lnTo>
                  <a:lnTo>
                    <a:pt x="45338" y="672084"/>
                  </a:lnTo>
                  <a:lnTo>
                    <a:pt x="45338" y="668782"/>
                  </a:lnTo>
                  <a:lnTo>
                    <a:pt x="33654" y="668782"/>
                  </a:lnTo>
                  <a:lnTo>
                    <a:pt x="38988" y="660247"/>
                  </a:lnTo>
                  <a:lnTo>
                    <a:pt x="32638" y="650087"/>
                  </a:lnTo>
                  <a:close/>
                </a:path>
                <a:path w="78104" h="684529">
                  <a:moveTo>
                    <a:pt x="71119" y="614045"/>
                  </a:moveTo>
                  <a:lnTo>
                    <a:pt x="67182" y="615061"/>
                  </a:lnTo>
                  <a:lnTo>
                    <a:pt x="65404" y="617982"/>
                  </a:lnTo>
                  <a:lnTo>
                    <a:pt x="45338" y="650087"/>
                  </a:lnTo>
                  <a:lnTo>
                    <a:pt x="45338" y="672084"/>
                  </a:lnTo>
                  <a:lnTo>
                    <a:pt x="46516" y="672084"/>
                  </a:lnTo>
                  <a:lnTo>
                    <a:pt x="76072" y="624713"/>
                  </a:lnTo>
                  <a:lnTo>
                    <a:pt x="77977" y="621792"/>
                  </a:lnTo>
                  <a:lnTo>
                    <a:pt x="77088" y="617855"/>
                  </a:lnTo>
                  <a:lnTo>
                    <a:pt x="74040" y="615950"/>
                  </a:lnTo>
                  <a:lnTo>
                    <a:pt x="71119" y="614045"/>
                  </a:lnTo>
                  <a:close/>
                </a:path>
                <a:path w="78104" h="684529">
                  <a:moveTo>
                    <a:pt x="38988" y="660247"/>
                  </a:moveTo>
                  <a:lnTo>
                    <a:pt x="33654" y="668782"/>
                  </a:lnTo>
                  <a:lnTo>
                    <a:pt x="44322" y="668782"/>
                  </a:lnTo>
                  <a:lnTo>
                    <a:pt x="38988" y="660247"/>
                  </a:lnTo>
                  <a:close/>
                </a:path>
                <a:path w="78104" h="684529">
                  <a:moveTo>
                    <a:pt x="45338" y="650087"/>
                  </a:moveTo>
                  <a:lnTo>
                    <a:pt x="38988" y="660247"/>
                  </a:lnTo>
                  <a:lnTo>
                    <a:pt x="44322" y="668782"/>
                  </a:lnTo>
                  <a:lnTo>
                    <a:pt x="45338" y="668782"/>
                  </a:lnTo>
                  <a:lnTo>
                    <a:pt x="45338" y="650087"/>
                  </a:lnTo>
                  <a:close/>
                </a:path>
                <a:path w="78104" h="684529">
                  <a:moveTo>
                    <a:pt x="45338" y="0"/>
                  </a:moveTo>
                  <a:lnTo>
                    <a:pt x="32638" y="0"/>
                  </a:lnTo>
                  <a:lnTo>
                    <a:pt x="32638" y="650087"/>
                  </a:lnTo>
                  <a:lnTo>
                    <a:pt x="38988" y="660247"/>
                  </a:lnTo>
                  <a:lnTo>
                    <a:pt x="45338" y="650087"/>
                  </a:lnTo>
                  <a:lnTo>
                    <a:pt x="45338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82">
              <a:extLst>
                <a:ext uri="{FF2B5EF4-FFF2-40B4-BE49-F238E27FC236}">
                  <a16:creationId xmlns:a16="http://schemas.microsoft.com/office/drawing/2014/main" id="{288039F6-F4F1-4992-98D4-E3321E904FBA}"/>
                </a:ext>
              </a:extLst>
            </p:cNvPr>
            <p:cNvSpPr txBox="1"/>
            <p:nvPr/>
          </p:nvSpPr>
          <p:spPr>
            <a:xfrm>
              <a:off x="3443478" y="3722877"/>
              <a:ext cx="115697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C00000"/>
                  </a:solidFill>
                  <a:latin typeface="맑은 고딕"/>
                  <a:cs typeface="맑은 고딕"/>
                </a:rPr>
                <a:t>학습</a:t>
              </a:r>
              <a:r>
                <a:rPr sz="1400" b="1" spc="-80" dirty="0">
                  <a:solidFill>
                    <a:srgbClr val="C00000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C00000"/>
                  </a:solidFill>
                  <a:latin typeface="맑은 고딕"/>
                  <a:cs typeface="맑은 고딕"/>
                </a:rPr>
                <a:t>알고리즘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42" name="object 83">
              <a:extLst>
                <a:ext uri="{FF2B5EF4-FFF2-40B4-BE49-F238E27FC236}">
                  <a16:creationId xmlns:a16="http://schemas.microsoft.com/office/drawing/2014/main" id="{0E532831-F4B0-47E0-B0DA-BE39C7DFCEA5}"/>
                </a:ext>
              </a:extLst>
            </p:cNvPr>
            <p:cNvSpPr txBox="1"/>
            <p:nvPr/>
          </p:nvSpPr>
          <p:spPr>
            <a:xfrm>
              <a:off x="5747130" y="2462530"/>
              <a:ext cx="916940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dirty="0">
                  <a:solidFill>
                    <a:srgbClr val="C00000"/>
                  </a:solidFill>
                  <a:latin typeface="맑은 고딕"/>
                  <a:cs typeface="맑은 고딕"/>
                </a:rPr>
                <a:t>학습데이터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43" name="object 84">
              <a:extLst>
                <a:ext uri="{FF2B5EF4-FFF2-40B4-BE49-F238E27FC236}">
                  <a16:creationId xmlns:a16="http://schemas.microsoft.com/office/drawing/2014/main" id="{3912DD81-E493-4354-9E54-4869A052C8AF}"/>
                </a:ext>
              </a:extLst>
            </p:cNvPr>
            <p:cNvSpPr txBox="1"/>
            <p:nvPr/>
          </p:nvSpPr>
          <p:spPr>
            <a:xfrm>
              <a:off x="4141723" y="5813247"/>
              <a:ext cx="54673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입력</a:t>
              </a:r>
              <a:r>
                <a:rPr sz="1200" spc="130" dirty="0">
                  <a:latin typeface="맑은 고딕"/>
                  <a:cs typeface="맑은 고딕"/>
                </a:rPr>
                <a:t> </a:t>
              </a:r>
              <a:r>
                <a:rPr sz="1400" spc="30" dirty="0">
                  <a:latin typeface="Cambria Math"/>
                  <a:cs typeface="Cambria Math"/>
                </a:rPr>
                <a:t>x</a:t>
              </a:r>
              <a:r>
                <a:rPr sz="1500" spc="44" baseline="-16666" dirty="0">
                  <a:latin typeface="Cambria Math"/>
                  <a:cs typeface="Cambria Math"/>
                </a:rPr>
                <a:t>𝑖</a:t>
              </a:r>
              <a:endParaRPr sz="1500" baseline="-16666">
                <a:latin typeface="Cambria Math"/>
                <a:cs typeface="Cambria Math"/>
              </a:endParaRPr>
            </a:p>
          </p:txBody>
        </p:sp>
        <p:sp>
          <p:nvSpPr>
            <p:cNvPr id="144" name="object 85">
              <a:extLst>
                <a:ext uri="{FF2B5EF4-FFF2-40B4-BE49-F238E27FC236}">
                  <a16:creationId xmlns:a16="http://schemas.microsoft.com/office/drawing/2014/main" id="{6F437165-BBD8-4DF2-B1A5-EC8337ADB7F6}"/>
                </a:ext>
              </a:extLst>
            </p:cNvPr>
            <p:cNvSpPr txBox="1"/>
            <p:nvPr/>
          </p:nvSpPr>
          <p:spPr>
            <a:xfrm>
              <a:off x="4705350" y="4444746"/>
              <a:ext cx="1601470" cy="10293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929005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목표치</a:t>
              </a:r>
              <a:r>
                <a:rPr sz="1200" spc="-85" dirty="0">
                  <a:latin typeface="맑은 고딕"/>
                  <a:cs typeface="맑은 고딕"/>
                </a:rPr>
                <a:t> </a:t>
              </a:r>
              <a:r>
                <a:rPr sz="1400" spc="20" dirty="0">
                  <a:latin typeface="Cambria Math"/>
                  <a:cs typeface="Cambria Math"/>
                </a:rPr>
                <a:t>𝑑</a:t>
              </a:r>
              <a:r>
                <a:rPr sz="1500" spc="30" baseline="-16666" dirty="0">
                  <a:latin typeface="Cambria Math"/>
                  <a:cs typeface="Cambria Math"/>
                </a:rPr>
                <a:t>𝑖</a:t>
              </a:r>
              <a:endParaRPr sz="1500" baseline="-16666">
                <a:latin typeface="Cambria Math"/>
                <a:cs typeface="Cambria Math"/>
              </a:endParaRPr>
            </a:p>
            <a:p>
              <a:pPr marL="12700" marR="64769" indent="753745">
                <a:lnSpc>
                  <a:spcPct val="186300"/>
                </a:lnSpc>
                <a:spcBef>
                  <a:spcPts val="860"/>
                </a:spcBef>
              </a:pPr>
              <a:r>
                <a:rPr sz="1200" dirty="0">
                  <a:latin typeface="맑은 고딕"/>
                  <a:cs typeface="맑은 고딕"/>
                </a:rPr>
                <a:t>옵티마이저  파라미터</a:t>
              </a:r>
              <a:r>
                <a:rPr sz="1200" spc="-10" dirty="0">
                  <a:latin typeface="맑은 고딕"/>
                  <a:cs typeface="맑은 고딕"/>
                </a:rPr>
                <a:t> </a:t>
              </a:r>
              <a:r>
                <a:rPr sz="1200" dirty="0">
                  <a:latin typeface="맑은 고딕"/>
                  <a:cs typeface="맑은 고딕"/>
                </a:rPr>
                <a:t>조정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45" name="object 86">
              <a:extLst>
                <a:ext uri="{FF2B5EF4-FFF2-40B4-BE49-F238E27FC236}">
                  <a16:creationId xmlns:a16="http://schemas.microsoft.com/office/drawing/2014/main" id="{68659094-5659-47B3-8606-01DE5D0829B0}"/>
                </a:ext>
              </a:extLst>
            </p:cNvPr>
            <p:cNvSpPr txBox="1"/>
            <p:nvPr/>
          </p:nvSpPr>
          <p:spPr>
            <a:xfrm>
              <a:off x="6242684" y="5777280"/>
              <a:ext cx="52387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출력</a:t>
              </a:r>
              <a:r>
                <a:rPr sz="1200" spc="-80" dirty="0">
                  <a:latin typeface="맑은 고딕"/>
                  <a:cs typeface="맑은 고딕"/>
                </a:rPr>
                <a:t> </a:t>
              </a:r>
              <a:r>
                <a:rPr sz="1400" spc="-5" dirty="0">
                  <a:latin typeface="Cambria Math"/>
                  <a:cs typeface="Cambria Math"/>
                </a:rPr>
                <a:t>𝑦</a:t>
              </a:r>
              <a:r>
                <a:rPr sz="1500" spc="-7" baseline="-16666" dirty="0">
                  <a:latin typeface="Cambria Math"/>
                  <a:cs typeface="Cambria Math"/>
                </a:rPr>
                <a:t>𝑖</a:t>
              </a:r>
              <a:endParaRPr sz="1500" baseline="-16666">
                <a:latin typeface="Cambria Math"/>
                <a:cs typeface="Cambria Math"/>
              </a:endParaRPr>
            </a:p>
          </p:txBody>
        </p:sp>
        <p:sp>
          <p:nvSpPr>
            <p:cNvPr id="146" name="object 87">
              <a:extLst>
                <a:ext uri="{FF2B5EF4-FFF2-40B4-BE49-F238E27FC236}">
                  <a16:creationId xmlns:a16="http://schemas.microsoft.com/office/drawing/2014/main" id="{2243760A-91EF-40B5-ACF4-2E980018CA38}"/>
                </a:ext>
              </a:extLst>
            </p:cNvPr>
            <p:cNvSpPr txBox="1"/>
            <p:nvPr/>
          </p:nvSpPr>
          <p:spPr>
            <a:xfrm>
              <a:off x="5495035" y="3717417"/>
              <a:ext cx="63500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학습샘플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47" name="object 88">
              <a:extLst>
                <a:ext uri="{FF2B5EF4-FFF2-40B4-BE49-F238E27FC236}">
                  <a16:creationId xmlns:a16="http://schemas.microsoft.com/office/drawing/2014/main" id="{D4538285-A2EF-4276-9F2B-07D7F6A53F97}"/>
                </a:ext>
              </a:extLst>
            </p:cNvPr>
            <p:cNvSpPr txBox="1"/>
            <p:nvPr/>
          </p:nvSpPr>
          <p:spPr>
            <a:xfrm>
              <a:off x="8552180" y="2409190"/>
              <a:ext cx="208279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맑은 고딕"/>
                  <a:cs typeface="맑은 고딕"/>
                </a:rPr>
                <a:t>※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48" name="object 89">
              <a:extLst>
                <a:ext uri="{FF2B5EF4-FFF2-40B4-BE49-F238E27FC236}">
                  <a16:creationId xmlns:a16="http://schemas.microsoft.com/office/drawing/2014/main" id="{9942B706-D0F2-4902-B90F-6DDD3F4DD3DA}"/>
                </a:ext>
              </a:extLst>
            </p:cNvPr>
            <p:cNvSpPr/>
            <p:nvPr/>
          </p:nvSpPr>
          <p:spPr>
            <a:xfrm>
              <a:off x="8810243" y="2499614"/>
              <a:ext cx="475488" cy="20421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90">
              <a:extLst>
                <a:ext uri="{FF2B5EF4-FFF2-40B4-BE49-F238E27FC236}">
                  <a16:creationId xmlns:a16="http://schemas.microsoft.com/office/drawing/2014/main" id="{7B150F79-416D-4B26-9D27-EDEC73CB8A23}"/>
                </a:ext>
              </a:extLst>
            </p:cNvPr>
            <p:cNvSpPr/>
            <p:nvPr/>
          </p:nvSpPr>
          <p:spPr>
            <a:xfrm>
              <a:off x="9168383" y="2499614"/>
              <a:ext cx="633983" cy="20421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91">
              <a:extLst>
                <a:ext uri="{FF2B5EF4-FFF2-40B4-BE49-F238E27FC236}">
                  <a16:creationId xmlns:a16="http://schemas.microsoft.com/office/drawing/2014/main" id="{B3BC6CB4-19AD-4316-94E8-DC1D3454A350}"/>
                </a:ext>
              </a:extLst>
            </p:cNvPr>
            <p:cNvSpPr/>
            <p:nvPr/>
          </p:nvSpPr>
          <p:spPr>
            <a:xfrm>
              <a:off x="9683495" y="2499614"/>
              <a:ext cx="792860" cy="20421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92">
              <a:extLst>
                <a:ext uri="{FF2B5EF4-FFF2-40B4-BE49-F238E27FC236}">
                  <a16:creationId xmlns:a16="http://schemas.microsoft.com/office/drawing/2014/main" id="{24DF8DA5-3435-4FAD-BABC-1A92AF229BE2}"/>
                </a:ext>
              </a:extLst>
            </p:cNvPr>
            <p:cNvSpPr/>
            <p:nvPr/>
          </p:nvSpPr>
          <p:spPr>
            <a:xfrm>
              <a:off x="10358881" y="2499614"/>
              <a:ext cx="316992" cy="20421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93">
              <a:extLst>
                <a:ext uri="{FF2B5EF4-FFF2-40B4-BE49-F238E27FC236}">
                  <a16:creationId xmlns:a16="http://schemas.microsoft.com/office/drawing/2014/main" id="{442F834C-F60C-4230-BA8A-90CFC914C420}"/>
                </a:ext>
              </a:extLst>
            </p:cNvPr>
            <p:cNvSpPr/>
            <p:nvPr/>
          </p:nvSpPr>
          <p:spPr>
            <a:xfrm>
              <a:off x="8802623" y="2712973"/>
              <a:ext cx="792479" cy="20421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94">
              <a:extLst>
                <a:ext uri="{FF2B5EF4-FFF2-40B4-BE49-F238E27FC236}">
                  <a16:creationId xmlns:a16="http://schemas.microsoft.com/office/drawing/2014/main" id="{CA6232E0-2305-4995-A494-EACAE18C1A98}"/>
                </a:ext>
              </a:extLst>
            </p:cNvPr>
            <p:cNvSpPr/>
            <p:nvPr/>
          </p:nvSpPr>
          <p:spPr>
            <a:xfrm>
              <a:off x="9517380" y="2712973"/>
              <a:ext cx="792860" cy="20421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95">
              <a:extLst>
                <a:ext uri="{FF2B5EF4-FFF2-40B4-BE49-F238E27FC236}">
                  <a16:creationId xmlns:a16="http://schemas.microsoft.com/office/drawing/2014/main" id="{B7097951-CDB9-4DB4-904B-1B6643A7FF90}"/>
                </a:ext>
              </a:extLst>
            </p:cNvPr>
            <p:cNvSpPr/>
            <p:nvPr/>
          </p:nvSpPr>
          <p:spPr>
            <a:xfrm>
              <a:off x="10192766" y="2712973"/>
              <a:ext cx="475487" cy="20421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163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1E47BF-AECA-4361-B0CE-D282485EA17C}"/>
              </a:ext>
            </a:extLst>
          </p:cNvPr>
          <p:cNvGrpSpPr/>
          <p:nvPr/>
        </p:nvGrpSpPr>
        <p:grpSpPr>
          <a:xfrm>
            <a:off x="760924" y="3713988"/>
            <a:ext cx="6831686" cy="2481376"/>
            <a:chOff x="1129893" y="3713988"/>
            <a:chExt cx="6831686" cy="2481376"/>
          </a:xfrm>
        </p:grpSpPr>
        <p:sp>
          <p:nvSpPr>
            <p:cNvPr id="36" name="object 4">
              <a:extLst>
                <a:ext uri="{FF2B5EF4-FFF2-40B4-BE49-F238E27FC236}">
                  <a16:creationId xmlns:a16="http://schemas.microsoft.com/office/drawing/2014/main" id="{DB22B65E-642B-4381-96C3-63AC1BAF7179}"/>
                </a:ext>
              </a:extLst>
            </p:cNvPr>
            <p:cNvSpPr/>
            <p:nvPr/>
          </p:nvSpPr>
          <p:spPr>
            <a:xfrm>
              <a:off x="1129893" y="3713988"/>
              <a:ext cx="387096" cy="379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90EF208F-46B8-4AED-AE0D-8D3A4A6E993F}"/>
                </a:ext>
              </a:extLst>
            </p:cNvPr>
            <p:cNvSpPr/>
            <p:nvPr/>
          </p:nvSpPr>
          <p:spPr>
            <a:xfrm>
              <a:off x="1323466" y="3713988"/>
              <a:ext cx="886968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56E9EE89-E2CF-48DF-98C1-31013D68D1B6}"/>
                </a:ext>
              </a:extLst>
            </p:cNvPr>
            <p:cNvSpPr/>
            <p:nvPr/>
          </p:nvSpPr>
          <p:spPr>
            <a:xfrm>
              <a:off x="1986407" y="3713988"/>
              <a:ext cx="886968" cy="3794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5B2971F3-10FA-4C7A-959A-71F9CEB0CE18}"/>
                </a:ext>
              </a:extLst>
            </p:cNvPr>
            <p:cNvSpPr/>
            <p:nvPr/>
          </p:nvSpPr>
          <p:spPr>
            <a:xfrm>
              <a:off x="2652395" y="3713988"/>
              <a:ext cx="261061" cy="379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8">
              <a:extLst>
                <a:ext uri="{FF2B5EF4-FFF2-40B4-BE49-F238E27FC236}">
                  <a16:creationId xmlns:a16="http://schemas.microsoft.com/office/drawing/2014/main" id="{FFA35957-0B62-4C5F-A368-031D37DC4DD1}"/>
                </a:ext>
              </a:extLst>
            </p:cNvPr>
            <p:cNvSpPr/>
            <p:nvPr/>
          </p:nvSpPr>
          <p:spPr>
            <a:xfrm>
              <a:off x="2826385" y="3713988"/>
              <a:ext cx="1478280" cy="379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20E4E5CF-2836-4986-A6FC-DEEED4EC9A14}"/>
                </a:ext>
              </a:extLst>
            </p:cNvPr>
            <p:cNvSpPr/>
            <p:nvPr/>
          </p:nvSpPr>
          <p:spPr>
            <a:xfrm>
              <a:off x="4009009" y="3713988"/>
              <a:ext cx="1623949" cy="379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0">
              <a:extLst>
                <a:ext uri="{FF2B5EF4-FFF2-40B4-BE49-F238E27FC236}">
                  <a16:creationId xmlns:a16="http://schemas.microsoft.com/office/drawing/2014/main" id="{24F1F6EC-E6A4-47BF-8729-2DEC6CAC643E}"/>
                </a:ext>
              </a:extLst>
            </p:cNvPr>
            <p:cNvSpPr/>
            <p:nvPr/>
          </p:nvSpPr>
          <p:spPr>
            <a:xfrm>
              <a:off x="5522721" y="3713988"/>
              <a:ext cx="1644269" cy="379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AA14EBA2-3A37-4AE2-A74C-0BD5F269552E}"/>
                </a:ext>
              </a:extLst>
            </p:cNvPr>
            <p:cNvSpPr/>
            <p:nvPr/>
          </p:nvSpPr>
          <p:spPr>
            <a:xfrm>
              <a:off x="7074154" y="3713988"/>
              <a:ext cx="887425" cy="3794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2">
              <a:extLst>
                <a:ext uri="{FF2B5EF4-FFF2-40B4-BE49-F238E27FC236}">
                  <a16:creationId xmlns:a16="http://schemas.microsoft.com/office/drawing/2014/main" id="{A84D73FA-EFF7-4855-A52E-D6EE6DA62CA7}"/>
                </a:ext>
              </a:extLst>
            </p:cNvPr>
            <p:cNvSpPr/>
            <p:nvPr/>
          </p:nvSpPr>
          <p:spPr>
            <a:xfrm>
              <a:off x="1783714" y="4292803"/>
              <a:ext cx="1490852" cy="3203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3">
              <a:extLst>
                <a:ext uri="{FF2B5EF4-FFF2-40B4-BE49-F238E27FC236}">
                  <a16:creationId xmlns:a16="http://schemas.microsoft.com/office/drawing/2014/main" id="{48313BBE-773C-4C8D-9575-7C2A7B300B3F}"/>
                </a:ext>
              </a:extLst>
            </p:cNvPr>
            <p:cNvSpPr/>
            <p:nvPr/>
          </p:nvSpPr>
          <p:spPr>
            <a:xfrm>
              <a:off x="3091560" y="4292803"/>
              <a:ext cx="745236" cy="3203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4">
              <a:extLst>
                <a:ext uri="{FF2B5EF4-FFF2-40B4-BE49-F238E27FC236}">
                  <a16:creationId xmlns:a16="http://schemas.microsoft.com/office/drawing/2014/main" id="{2A729609-B312-4F24-AE98-09ECB1C83B05}"/>
                </a:ext>
              </a:extLst>
            </p:cNvPr>
            <p:cNvSpPr/>
            <p:nvPr/>
          </p:nvSpPr>
          <p:spPr>
            <a:xfrm>
              <a:off x="1783714" y="4689602"/>
              <a:ext cx="1490852" cy="3200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5">
              <a:extLst>
                <a:ext uri="{FF2B5EF4-FFF2-40B4-BE49-F238E27FC236}">
                  <a16:creationId xmlns:a16="http://schemas.microsoft.com/office/drawing/2014/main" id="{6D6FE3EA-D73B-42E8-9C1A-99523A7CA90F}"/>
                </a:ext>
              </a:extLst>
            </p:cNvPr>
            <p:cNvSpPr/>
            <p:nvPr/>
          </p:nvSpPr>
          <p:spPr>
            <a:xfrm>
              <a:off x="3091560" y="4689602"/>
              <a:ext cx="993648" cy="3200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6">
              <a:extLst>
                <a:ext uri="{FF2B5EF4-FFF2-40B4-BE49-F238E27FC236}">
                  <a16:creationId xmlns:a16="http://schemas.microsoft.com/office/drawing/2014/main" id="{0F2FA952-060F-43A9-B8B4-3DD3DD4320A8}"/>
                </a:ext>
              </a:extLst>
            </p:cNvPr>
            <p:cNvSpPr/>
            <p:nvPr/>
          </p:nvSpPr>
          <p:spPr>
            <a:xfrm>
              <a:off x="3902328" y="4689602"/>
              <a:ext cx="745236" cy="3200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7">
              <a:extLst>
                <a:ext uri="{FF2B5EF4-FFF2-40B4-BE49-F238E27FC236}">
                  <a16:creationId xmlns:a16="http://schemas.microsoft.com/office/drawing/2014/main" id="{FD6038FD-4295-4F3B-BB75-FC877156E8C6}"/>
                </a:ext>
              </a:extLst>
            </p:cNvPr>
            <p:cNvSpPr/>
            <p:nvPr/>
          </p:nvSpPr>
          <p:spPr>
            <a:xfrm>
              <a:off x="1783714" y="5084317"/>
              <a:ext cx="1242060" cy="32004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8">
              <a:extLst>
                <a:ext uri="{FF2B5EF4-FFF2-40B4-BE49-F238E27FC236}">
                  <a16:creationId xmlns:a16="http://schemas.microsoft.com/office/drawing/2014/main" id="{8F0EE787-4D8F-4118-A2AC-35C32FFEA4A5}"/>
                </a:ext>
              </a:extLst>
            </p:cNvPr>
            <p:cNvSpPr/>
            <p:nvPr/>
          </p:nvSpPr>
          <p:spPr>
            <a:xfrm>
              <a:off x="2843148" y="5084317"/>
              <a:ext cx="993648" cy="32004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9">
              <a:extLst>
                <a:ext uri="{FF2B5EF4-FFF2-40B4-BE49-F238E27FC236}">
                  <a16:creationId xmlns:a16="http://schemas.microsoft.com/office/drawing/2014/main" id="{835B8C94-D2A6-42F1-9469-0A3C1F30987C}"/>
                </a:ext>
              </a:extLst>
            </p:cNvPr>
            <p:cNvSpPr/>
            <p:nvPr/>
          </p:nvSpPr>
          <p:spPr>
            <a:xfrm>
              <a:off x="3652392" y="5084317"/>
              <a:ext cx="745236" cy="32004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0">
              <a:extLst>
                <a:ext uri="{FF2B5EF4-FFF2-40B4-BE49-F238E27FC236}">
                  <a16:creationId xmlns:a16="http://schemas.microsoft.com/office/drawing/2014/main" id="{96C05059-2716-44C6-8D97-798E04DA163D}"/>
                </a:ext>
              </a:extLst>
            </p:cNvPr>
            <p:cNvSpPr/>
            <p:nvPr/>
          </p:nvSpPr>
          <p:spPr>
            <a:xfrm>
              <a:off x="1783714" y="5479084"/>
              <a:ext cx="1242060" cy="32004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1">
              <a:extLst>
                <a:ext uri="{FF2B5EF4-FFF2-40B4-BE49-F238E27FC236}">
                  <a16:creationId xmlns:a16="http://schemas.microsoft.com/office/drawing/2014/main" id="{ACACE845-BA02-456A-BF2A-B144B58A576E}"/>
                </a:ext>
              </a:extLst>
            </p:cNvPr>
            <p:cNvSpPr/>
            <p:nvPr/>
          </p:nvSpPr>
          <p:spPr>
            <a:xfrm>
              <a:off x="2843148" y="5479084"/>
              <a:ext cx="1242060" cy="32004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2">
              <a:extLst>
                <a:ext uri="{FF2B5EF4-FFF2-40B4-BE49-F238E27FC236}">
                  <a16:creationId xmlns:a16="http://schemas.microsoft.com/office/drawing/2014/main" id="{DC916193-9110-4604-B392-ABF646B5B2FE}"/>
                </a:ext>
              </a:extLst>
            </p:cNvPr>
            <p:cNvSpPr/>
            <p:nvPr/>
          </p:nvSpPr>
          <p:spPr>
            <a:xfrm>
              <a:off x="3902328" y="5479084"/>
              <a:ext cx="745236" cy="32004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3">
              <a:extLst>
                <a:ext uri="{FF2B5EF4-FFF2-40B4-BE49-F238E27FC236}">
                  <a16:creationId xmlns:a16="http://schemas.microsoft.com/office/drawing/2014/main" id="{1E3C9FEB-A196-419E-9CE2-49DA416FB6BF}"/>
                </a:ext>
              </a:extLst>
            </p:cNvPr>
            <p:cNvSpPr/>
            <p:nvPr/>
          </p:nvSpPr>
          <p:spPr>
            <a:xfrm>
              <a:off x="4461636" y="5479084"/>
              <a:ext cx="1242440" cy="32004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0F9BE2EC-BD35-4B68-BC2E-1851802A2B21}"/>
                </a:ext>
              </a:extLst>
            </p:cNvPr>
            <p:cNvSpPr txBox="1"/>
            <p:nvPr/>
          </p:nvSpPr>
          <p:spPr>
            <a:xfrm>
              <a:off x="1313814" y="4175600"/>
              <a:ext cx="153670" cy="2004695"/>
            </a:xfrm>
            <a:prstGeom prst="rect">
              <a:avLst/>
            </a:prstGeom>
          </p:spPr>
          <p:txBody>
            <a:bodyPr vert="horz" wrap="square" lIns="0" tIns="7429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85"/>
                </a:spcBef>
              </a:pPr>
              <a:r>
                <a:rPr sz="2200" spc="-5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2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80"/>
                </a:spcBef>
              </a:pPr>
              <a:r>
                <a:rPr sz="2200" spc="-5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2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70"/>
                </a:spcBef>
              </a:pPr>
              <a:r>
                <a:rPr sz="2200" spc="-5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2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65"/>
                </a:spcBef>
              </a:pPr>
              <a:r>
                <a:rPr sz="2200" spc="-5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2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80"/>
                </a:spcBef>
              </a:pPr>
              <a:r>
                <a:rPr sz="2200" spc="-5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200">
                <a:latin typeface="Wingdings"/>
                <a:cs typeface="Wingdings"/>
              </a:endParaRPr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518F5E34-BB0C-4CC6-A5F7-183D871D589B}"/>
                </a:ext>
              </a:extLst>
            </p:cNvPr>
            <p:cNvSpPr/>
            <p:nvPr/>
          </p:nvSpPr>
          <p:spPr>
            <a:xfrm>
              <a:off x="1783714" y="5875020"/>
              <a:ext cx="993648" cy="32034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6">
              <a:extLst>
                <a:ext uri="{FF2B5EF4-FFF2-40B4-BE49-F238E27FC236}">
                  <a16:creationId xmlns:a16="http://schemas.microsoft.com/office/drawing/2014/main" id="{B8D807C5-4DEC-4847-9AE8-BD1A54F2D5D3}"/>
                </a:ext>
              </a:extLst>
            </p:cNvPr>
            <p:cNvSpPr/>
            <p:nvPr/>
          </p:nvSpPr>
          <p:spPr>
            <a:xfrm>
              <a:off x="2592958" y="5875020"/>
              <a:ext cx="745693" cy="32034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기법의 구성</a:t>
            </a:r>
          </a:p>
        </p:txBody>
      </p:sp>
      <p:sp>
        <p:nvSpPr>
          <p:cNvPr id="155" name="object 47">
            <a:extLst>
              <a:ext uri="{FF2B5EF4-FFF2-40B4-BE49-F238E27FC236}">
                <a16:creationId xmlns:a16="http://schemas.microsoft.com/office/drawing/2014/main" id="{74E02BD8-9DF4-4AAA-A279-C27025AE6FBB}"/>
              </a:ext>
            </a:extLst>
          </p:cNvPr>
          <p:cNvSpPr/>
          <p:nvPr/>
        </p:nvSpPr>
        <p:spPr>
          <a:xfrm>
            <a:off x="5778981" y="458099"/>
            <a:ext cx="1356741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48">
            <a:extLst>
              <a:ext uri="{FF2B5EF4-FFF2-40B4-BE49-F238E27FC236}">
                <a16:creationId xmlns:a16="http://schemas.microsoft.com/office/drawing/2014/main" id="{6C490E41-2851-45D3-BA3C-CDF32B67AADE}"/>
              </a:ext>
            </a:extLst>
          </p:cNvPr>
          <p:cNvSpPr/>
          <p:nvPr/>
        </p:nvSpPr>
        <p:spPr>
          <a:xfrm>
            <a:off x="6932902" y="458099"/>
            <a:ext cx="1085088" cy="350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49">
            <a:extLst>
              <a:ext uri="{FF2B5EF4-FFF2-40B4-BE49-F238E27FC236}">
                <a16:creationId xmlns:a16="http://schemas.microsoft.com/office/drawing/2014/main" id="{2E827154-8F82-44F8-80F4-2700733911CC}"/>
              </a:ext>
            </a:extLst>
          </p:cNvPr>
          <p:cNvSpPr/>
          <p:nvPr/>
        </p:nvSpPr>
        <p:spPr>
          <a:xfrm>
            <a:off x="7815299" y="458099"/>
            <a:ext cx="813815" cy="35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50">
            <a:extLst>
              <a:ext uri="{FF2B5EF4-FFF2-40B4-BE49-F238E27FC236}">
                <a16:creationId xmlns:a16="http://schemas.microsoft.com/office/drawing/2014/main" id="{E9E50574-41DD-4878-8084-826B45539D3C}"/>
              </a:ext>
            </a:extLst>
          </p:cNvPr>
          <p:cNvSpPr/>
          <p:nvPr/>
        </p:nvSpPr>
        <p:spPr>
          <a:xfrm>
            <a:off x="8427946" y="458099"/>
            <a:ext cx="813815" cy="350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51">
            <a:extLst>
              <a:ext uri="{FF2B5EF4-FFF2-40B4-BE49-F238E27FC236}">
                <a16:creationId xmlns:a16="http://schemas.microsoft.com/office/drawing/2014/main" id="{7C65C6D3-B0C7-46BB-B112-F4F80F6FFBCE}"/>
              </a:ext>
            </a:extLst>
          </p:cNvPr>
          <p:cNvSpPr/>
          <p:nvPr/>
        </p:nvSpPr>
        <p:spPr>
          <a:xfrm>
            <a:off x="9039070" y="458099"/>
            <a:ext cx="238201" cy="350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52">
            <a:extLst>
              <a:ext uri="{FF2B5EF4-FFF2-40B4-BE49-F238E27FC236}">
                <a16:creationId xmlns:a16="http://schemas.microsoft.com/office/drawing/2014/main" id="{64993BEA-BC15-4180-AEBF-FBE58FD9689B}"/>
              </a:ext>
            </a:extLst>
          </p:cNvPr>
          <p:cNvSpPr txBox="1"/>
          <p:nvPr/>
        </p:nvSpPr>
        <p:spPr>
          <a:xfrm>
            <a:off x="9185247" y="39968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47C29"/>
                </a:solidFill>
                <a:latin typeface="맑은 고딕"/>
                <a:cs typeface="맑은 고딕"/>
              </a:rPr>
              <a:t>①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61" name="object 53">
            <a:extLst>
              <a:ext uri="{FF2B5EF4-FFF2-40B4-BE49-F238E27FC236}">
                <a16:creationId xmlns:a16="http://schemas.microsoft.com/office/drawing/2014/main" id="{F4173068-57E7-4EF6-B7F1-D0F24D7B7EA2}"/>
              </a:ext>
            </a:extLst>
          </p:cNvPr>
          <p:cNvSpPr/>
          <p:nvPr/>
        </p:nvSpPr>
        <p:spPr>
          <a:xfrm>
            <a:off x="9610952" y="458099"/>
            <a:ext cx="1627631" cy="350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73DA7C1D-3503-422A-B94C-EEFA41357B1E}"/>
              </a:ext>
            </a:extLst>
          </p:cNvPr>
          <p:cNvGrpSpPr/>
          <p:nvPr/>
        </p:nvGrpSpPr>
        <p:grpSpPr>
          <a:xfrm>
            <a:off x="203606" y="1074435"/>
            <a:ext cx="11784558" cy="5256785"/>
            <a:chOff x="203606" y="945133"/>
            <a:chExt cx="11784558" cy="5256785"/>
          </a:xfrm>
        </p:grpSpPr>
        <p:sp>
          <p:nvSpPr>
            <p:cNvPr id="163" name="object 2">
              <a:extLst>
                <a:ext uri="{FF2B5EF4-FFF2-40B4-BE49-F238E27FC236}">
                  <a16:creationId xmlns:a16="http://schemas.microsoft.com/office/drawing/2014/main" id="{5E1D1005-6759-4E84-9333-3E0FB0EABF4E}"/>
                </a:ext>
              </a:extLst>
            </p:cNvPr>
            <p:cNvSpPr/>
            <p:nvPr/>
          </p:nvSpPr>
          <p:spPr>
            <a:xfrm>
              <a:off x="741578" y="945133"/>
              <a:ext cx="1362456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3">
              <a:extLst>
                <a:ext uri="{FF2B5EF4-FFF2-40B4-BE49-F238E27FC236}">
                  <a16:creationId xmlns:a16="http://schemas.microsoft.com/office/drawing/2014/main" id="{D67AFE55-F7CD-4512-BEA2-8723F5C5A2EB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4">
              <a:extLst>
                <a:ext uri="{FF2B5EF4-FFF2-40B4-BE49-F238E27FC236}">
                  <a16:creationId xmlns:a16="http://schemas.microsoft.com/office/drawing/2014/main" id="{CA0462F5-8A99-4B0D-A0D6-EA1229296405}"/>
                </a:ext>
              </a:extLst>
            </p:cNvPr>
            <p:cNvSpPr txBox="1"/>
            <p:nvPr/>
          </p:nvSpPr>
          <p:spPr>
            <a:xfrm>
              <a:off x="963574" y="1308862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166" name="object 5">
              <a:extLst>
                <a:ext uri="{FF2B5EF4-FFF2-40B4-BE49-F238E27FC236}">
                  <a16:creationId xmlns:a16="http://schemas.microsoft.com/office/drawing/2014/main" id="{0B3C02ED-4E51-4D02-96C0-E3E9E5C6D2C3}"/>
                </a:ext>
              </a:extLst>
            </p:cNvPr>
            <p:cNvSpPr/>
            <p:nvPr/>
          </p:nvSpPr>
          <p:spPr>
            <a:xfrm>
              <a:off x="1262786" y="1402333"/>
              <a:ext cx="1225296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6">
              <a:extLst>
                <a:ext uri="{FF2B5EF4-FFF2-40B4-BE49-F238E27FC236}">
                  <a16:creationId xmlns:a16="http://schemas.microsoft.com/office/drawing/2014/main" id="{76B2BF52-0E9F-4ED7-988F-E257486BFE5F}"/>
                </a:ext>
              </a:extLst>
            </p:cNvPr>
            <p:cNvSpPr/>
            <p:nvPr/>
          </p:nvSpPr>
          <p:spPr>
            <a:xfrm>
              <a:off x="1637664" y="1786763"/>
              <a:ext cx="816863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7">
              <a:extLst>
                <a:ext uri="{FF2B5EF4-FFF2-40B4-BE49-F238E27FC236}">
                  <a16:creationId xmlns:a16="http://schemas.microsoft.com/office/drawing/2014/main" id="{590B609A-E3B4-4E45-9059-CEC611BF77CD}"/>
                </a:ext>
              </a:extLst>
            </p:cNvPr>
            <p:cNvSpPr/>
            <p:nvPr/>
          </p:nvSpPr>
          <p:spPr>
            <a:xfrm>
              <a:off x="2297557" y="1786763"/>
              <a:ext cx="613105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8">
              <a:extLst>
                <a:ext uri="{FF2B5EF4-FFF2-40B4-BE49-F238E27FC236}">
                  <a16:creationId xmlns:a16="http://schemas.microsoft.com/office/drawing/2014/main" id="{11335350-59A6-4600-B90A-91C6D041B624}"/>
                </a:ext>
              </a:extLst>
            </p:cNvPr>
            <p:cNvSpPr/>
            <p:nvPr/>
          </p:nvSpPr>
          <p:spPr>
            <a:xfrm>
              <a:off x="2806954" y="1786763"/>
              <a:ext cx="816864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9">
              <a:extLst>
                <a:ext uri="{FF2B5EF4-FFF2-40B4-BE49-F238E27FC236}">
                  <a16:creationId xmlns:a16="http://schemas.microsoft.com/office/drawing/2014/main" id="{37BF33AF-36F6-4CFB-A67B-AA8926A5F597}"/>
                </a:ext>
              </a:extLst>
            </p:cNvPr>
            <p:cNvSpPr/>
            <p:nvPr/>
          </p:nvSpPr>
          <p:spPr>
            <a:xfrm>
              <a:off x="3466846" y="1786763"/>
              <a:ext cx="612648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0">
              <a:extLst>
                <a:ext uri="{FF2B5EF4-FFF2-40B4-BE49-F238E27FC236}">
                  <a16:creationId xmlns:a16="http://schemas.microsoft.com/office/drawing/2014/main" id="{66B8322E-3377-4754-8187-A732EBFA6FAB}"/>
                </a:ext>
              </a:extLst>
            </p:cNvPr>
            <p:cNvSpPr txBox="1"/>
            <p:nvPr/>
          </p:nvSpPr>
          <p:spPr>
            <a:xfrm>
              <a:off x="3911346" y="1739010"/>
              <a:ext cx="90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60" dirty="0">
                  <a:solidFill>
                    <a:srgbClr val="585858"/>
                  </a:solidFill>
                  <a:latin typeface="Cambria Math"/>
                  <a:cs typeface="Cambria Math"/>
                </a:rPr>
                <a:t>∙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72" name="object 11">
              <a:extLst>
                <a:ext uri="{FF2B5EF4-FFF2-40B4-BE49-F238E27FC236}">
                  <a16:creationId xmlns:a16="http://schemas.microsoft.com/office/drawing/2014/main" id="{772CA507-477B-4825-BE69-19CF5EB2D56E}"/>
                </a:ext>
              </a:extLst>
            </p:cNvPr>
            <p:cNvSpPr/>
            <p:nvPr/>
          </p:nvSpPr>
          <p:spPr>
            <a:xfrm>
              <a:off x="3989578" y="1786763"/>
              <a:ext cx="816863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2">
              <a:extLst>
                <a:ext uri="{FF2B5EF4-FFF2-40B4-BE49-F238E27FC236}">
                  <a16:creationId xmlns:a16="http://schemas.microsoft.com/office/drawing/2014/main" id="{439990CD-479C-4432-AADB-DF08BEE958DF}"/>
                </a:ext>
              </a:extLst>
            </p:cNvPr>
            <p:cNvSpPr/>
            <p:nvPr/>
          </p:nvSpPr>
          <p:spPr>
            <a:xfrm>
              <a:off x="4649470" y="1786763"/>
              <a:ext cx="137160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3">
              <a:extLst>
                <a:ext uri="{FF2B5EF4-FFF2-40B4-BE49-F238E27FC236}">
                  <a16:creationId xmlns:a16="http://schemas.microsoft.com/office/drawing/2014/main" id="{40F4953A-CD54-4DE0-B99B-6EAA0401EE7F}"/>
                </a:ext>
              </a:extLst>
            </p:cNvPr>
            <p:cNvSpPr/>
            <p:nvPr/>
          </p:nvSpPr>
          <p:spPr>
            <a:xfrm>
              <a:off x="4718303" y="1786763"/>
              <a:ext cx="1021079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4">
              <a:extLst>
                <a:ext uri="{FF2B5EF4-FFF2-40B4-BE49-F238E27FC236}">
                  <a16:creationId xmlns:a16="http://schemas.microsoft.com/office/drawing/2014/main" id="{BBEED9D5-01A1-4133-9918-1EC97D3EE2EA}"/>
                </a:ext>
              </a:extLst>
            </p:cNvPr>
            <p:cNvSpPr/>
            <p:nvPr/>
          </p:nvSpPr>
          <p:spPr>
            <a:xfrm>
              <a:off x="5535167" y="1786763"/>
              <a:ext cx="731520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5">
              <a:extLst>
                <a:ext uri="{FF2B5EF4-FFF2-40B4-BE49-F238E27FC236}">
                  <a16:creationId xmlns:a16="http://schemas.microsoft.com/office/drawing/2014/main" id="{3E95DBFD-D093-4C62-BBF4-C6E95213F190}"/>
                </a:ext>
              </a:extLst>
            </p:cNvPr>
            <p:cNvSpPr txBox="1"/>
            <p:nvPr/>
          </p:nvSpPr>
          <p:spPr>
            <a:xfrm>
              <a:off x="1338452" y="1635378"/>
              <a:ext cx="106045" cy="781685"/>
            </a:xfrm>
            <a:prstGeom prst="rect">
              <a:avLst/>
            </a:prstGeom>
          </p:spPr>
          <p:txBody>
            <a:bodyPr vert="horz" wrap="square" lIns="0" tIns="1162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15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815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77" name="object 16">
              <a:extLst>
                <a:ext uri="{FF2B5EF4-FFF2-40B4-BE49-F238E27FC236}">
                  <a16:creationId xmlns:a16="http://schemas.microsoft.com/office/drawing/2014/main" id="{5BB2BA8C-7A1B-419C-BBF0-E3852CAC1866}"/>
                </a:ext>
              </a:extLst>
            </p:cNvPr>
            <p:cNvSpPr/>
            <p:nvPr/>
          </p:nvSpPr>
          <p:spPr>
            <a:xfrm>
              <a:off x="1637664" y="2164714"/>
              <a:ext cx="1225664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">
              <a:extLst>
                <a:ext uri="{FF2B5EF4-FFF2-40B4-BE49-F238E27FC236}">
                  <a16:creationId xmlns:a16="http://schemas.microsoft.com/office/drawing/2014/main" id="{EF72B5ED-D8E7-496B-9DF6-02E76E52358D}"/>
                </a:ext>
              </a:extLst>
            </p:cNvPr>
            <p:cNvSpPr/>
            <p:nvPr/>
          </p:nvSpPr>
          <p:spPr>
            <a:xfrm>
              <a:off x="2704845" y="2164714"/>
              <a:ext cx="612647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8">
              <a:extLst>
                <a:ext uri="{FF2B5EF4-FFF2-40B4-BE49-F238E27FC236}">
                  <a16:creationId xmlns:a16="http://schemas.microsoft.com/office/drawing/2014/main" id="{D7110A64-57FB-487F-B5DE-D54ADA31DAD4}"/>
                </a:ext>
              </a:extLst>
            </p:cNvPr>
            <p:cNvSpPr/>
            <p:nvPr/>
          </p:nvSpPr>
          <p:spPr>
            <a:xfrm>
              <a:off x="3113277" y="2164714"/>
              <a:ext cx="204215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9">
              <a:extLst>
                <a:ext uri="{FF2B5EF4-FFF2-40B4-BE49-F238E27FC236}">
                  <a16:creationId xmlns:a16="http://schemas.microsoft.com/office/drawing/2014/main" id="{93A8A059-E7B7-4117-B365-D029F9F4A5E1}"/>
                </a:ext>
              </a:extLst>
            </p:cNvPr>
            <p:cNvSpPr/>
            <p:nvPr/>
          </p:nvSpPr>
          <p:spPr>
            <a:xfrm>
              <a:off x="3215385" y="2164714"/>
              <a:ext cx="814832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20">
              <a:extLst>
                <a:ext uri="{FF2B5EF4-FFF2-40B4-BE49-F238E27FC236}">
                  <a16:creationId xmlns:a16="http://schemas.microsoft.com/office/drawing/2014/main" id="{90F1D372-B63C-44B8-9C17-8A548BB1ACB5}"/>
                </a:ext>
              </a:extLst>
            </p:cNvPr>
            <p:cNvSpPr/>
            <p:nvPr/>
          </p:nvSpPr>
          <p:spPr>
            <a:xfrm>
              <a:off x="3826509" y="2164714"/>
              <a:ext cx="204215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21">
              <a:extLst>
                <a:ext uri="{FF2B5EF4-FFF2-40B4-BE49-F238E27FC236}">
                  <a16:creationId xmlns:a16="http://schemas.microsoft.com/office/drawing/2014/main" id="{839BE7D0-558F-4A6E-BDA8-4007251BDA8A}"/>
                </a:ext>
              </a:extLst>
            </p:cNvPr>
            <p:cNvSpPr/>
            <p:nvPr/>
          </p:nvSpPr>
          <p:spPr>
            <a:xfrm>
              <a:off x="3928617" y="2164714"/>
              <a:ext cx="405384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22">
              <a:extLst>
                <a:ext uri="{FF2B5EF4-FFF2-40B4-BE49-F238E27FC236}">
                  <a16:creationId xmlns:a16="http://schemas.microsoft.com/office/drawing/2014/main" id="{41E418D4-BF23-45AE-9CAE-BEEF211E42DB}"/>
                </a:ext>
              </a:extLst>
            </p:cNvPr>
            <p:cNvSpPr/>
            <p:nvPr/>
          </p:nvSpPr>
          <p:spPr>
            <a:xfrm>
              <a:off x="4178553" y="2164714"/>
              <a:ext cx="817270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23">
              <a:extLst>
                <a:ext uri="{FF2B5EF4-FFF2-40B4-BE49-F238E27FC236}">
                  <a16:creationId xmlns:a16="http://schemas.microsoft.com/office/drawing/2014/main" id="{D40399D8-F095-4717-AAF8-B81C129F9C3F}"/>
                </a:ext>
              </a:extLst>
            </p:cNvPr>
            <p:cNvSpPr/>
            <p:nvPr/>
          </p:nvSpPr>
          <p:spPr>
            <a:xfrm>
              <a:off x="4838700" y="2164714"/>
              <a:ext cx="408431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24">
              <a:extLst>
                <a:ext uri="{FF2B5EF4-FFF2-40B4-BE49-F238E27FC236}">
                  <a16:creationId xmlns:a16="http://schemas.microsoft.com/office/drawing/2014/main" id="{021970C5-EC64-4EA3-BA2B-C7BE85001C0E}"/>
                </a:ext>
              </a:extLst>
            </p:cNvPr>
            <p:cNvSpPr/>
            <p:nvPr/>
          </p:nvSpPr>
          <p:spPr>
            <a:xfrm>
              <a:off x="1637664" y="2481707"/>
              <a:ext cx="265175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25">
              <a:extLst>
                <a:ext uri="{FF2B5EF4-FFF2-40B4-BE49-F238E27FC236}">
                  <a16:creationId xmlns:a16="http://schemas.microsoft.com/office/drawing/2014/main" id="{173CF2EF-941B-4F3A-B929-62CFEE998A94}"/>
                </a:ext>
              </a:extLst>
            </p:cNvPr>
            <p:cNvSpPr/>
            <p:nvPr/>
          </p:nvSpPr>
          <p:spPr>
            <a:xfrm>
              <a:off x="1822069" y="2481707"/>
              <a:ext cx="816863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26">
              <a:extLst>
                <a:ext uri="{FF2B5EF4-FFF2-40B4-BE49-F238E27FC236}">
                  <a16:creationId xmlns:a16="http://schemas.microsoft.com/office/drawing/2014/main" id="{74FFD0F6-0A1D-439C-ABC4-6DD002C57FC3}"/>
                </a:ext>
              </a:extLst>
            </p:cNvPr>
            <p:cNvSpPr/>
            <p:nvPr/>
          </p:nvSpPr>
          <p:spPr>
            <a:xfrm>
              <a:off x="2482342" y="2481707"/>
              <a:ext cx="612648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27">
              <a:extLst>
                <a:ext uri="{FF2B5EF4-FFF2-40B4-BE49-F238E27FC236}">
                  <a16:creationId xmlns:a16="http://schemas.microsoft.com/office/drawing/2014/main" id="{AFF18B9B-D77F-4059-BDBF-048BEDF0D819}"/>
                </a:ext>
              </a:extLst>
            </p:cNvPr>
            <p:cNvSpPr/>
            <p:nvPr/>
          </p:nvSpPr>
          <p:spPr>
            <a:xfrm>
              <a:off x="2890773" y="2481707"/>
              <a:ext cx="408431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28">
              <a:extLst>
                <a:ext uri="{FF2B5EF4-FFF2-40B4-BE49-F238E27FC236}">
                  <a16:creationId xmlns:a16="http://schemas.microsoft.com/office/drawing/2014/main" id="{37DB5D81-A0EF-4BD2-8CFE-4C221A444D52}"/>
                </a:ext>
              </a:extLst>
            </p:cNvPr>
            <p:cNvSpPr/>
            <p:nvPr/>
          </p:nvSpPr>
          <p:spPr>
            <a:xfrm>
              <a:off x="3142233" y="2481707"/>
              <a:ext cx="612647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29">
              <a:extLst>
                <a:ext uri="{FF2B5EF4-FFF2-40B4-BE49-F238E27FC236}">
                  <a16:creationId xmlns:a16="http://schemas.microsoft.com/office/drawing/2014/main" id="{D1A4DCB9-9BFA-497F-84CA-20E12414AF54}"/>
                </a:ext>
              </a:extLst>
            </p:cNvPr>
            <p:cNvSpPr/>
            <p:nvPr/>
          </p:nvSpPr>
          <p:spPr>
            <a:xfrm>
              <a:off x="1637664" y="2798698"/>
              <a:ext cx="265175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30">
              <a:extLst>
                <a:ext uri="{FF2B5EF4-FFF2-40B4-BE49-F238E27FC236}">
                  <a16:creationId xmlns:a16="http://schemas.microsoft.com/office/drawing/2014/main" id="{01554D93-2316-4380-9422-B7D2F9925531}"/>
                </a:ext>
              </a:extLst>
            </p:cNvPr>
            <p:cNvSpPr/>
            <p:nvPr/>
          </p:nvSpPr>
          <p:spPr>
            <a:xfrm>
              <a:off x="1822069" y="2798698"/>
              <a:ext cx="816863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31">
              <a:extLst>
                <a:ext uri="{FF2B5EF4-FFF2-40B4-BE49-F238E27FC236}">
                  <a16:creationId xmlns:a16="http://schemas.microsoft.com/office/drawing/2014/main" id="{4AC3B6AA-61E9-4C51-AA00-6CE3CAFF1C92}"/>
                </a:ext>
              </a:extLst>
            </p:cNvPr>
            <p:cNvSpPr/>
            <p:nvPr/>
          </p:nvSpPr>
          <p:spPr>
            <a:xfrm>
              <a:off x="2435098" y="2798698"/>
              <a:ext cx="870851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32">
              <a:extLst>
                <a:ext uri="{FF2B5EF4-FFF2-40B4-BE49-F238E27FC236}">
                  <a16:creationId xmlns:a16="http://schemas.microsoft.com/office/drawing/2014/main" id="{2938B1E8-93BC-4A99-9C37-A415AC7684F9}"/>
                </a:ext>
              </a:extLst>
            </p:cNvPr>
            <p:cNvSpPr/>
            <p:nvPr/>
          </p:nvSpPr>
          <p:spPr>
            <a:xfrm>
              <a:off x="3197098" y="2798698"/>
              <a:ext cx="405384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33">
              <a:extLst>
                <a:ext uri="{FF2B5EF4-FFF2-40B4-BE49-F238E27FC236}">
                  <a16:creationId xmlns:a16="http://schemas.microsoft.com/office/drawing/2014/main" id="{621A39BD-3B14-4A9F-9B2D-DA5CE40083BB}"/>
                </a:ext>
              </a:extLst>
            </p:cNvPr>
            <p:cNvSpPr/>
            <p:nvPr/>
          </p:nvSpPr>
          <p:spPr>
            <a:xfrm>
              <a:off x="3447034" y="2798698"/>
              <a:ext cx="816863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34">
              <a:extLst>
                <a:ext uri="{FF2B5EF4-FFF2-40B4-BE49-F238E27FC236}">
                  <a16:creationId xmlns:a16="http://schemas.microsoft.com/office/drawing/2014/main" id="{4EEA3592-CBA8-49AB-9593-2E130B87B446}"/>
                </a:ext>
              </a:extLst>
            </p:cNvPr>
            <p:cNvSpPr/>
            <p:nvPr/>
          </p:nvSpPr>
          <p:spPr>
            <a:xfrm>
              <a:off x="4106926" y="2798698"/>
              <a:ext cx="612648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35">
              <a:extLst>
                <a:ext uri="{FF2B5EF4-FFF2-40B4-BE49-F238E27FC236}">
                  <a16:creationId xmlns:a16="http://schemas.microsoft.com/office/drawing/2014/main" id="{35D7874B-4F8B-4D37-87A4-C0C0099EB036}"/>
                </a:ext>
              </a:extLst>
            </p:cNvPr>
            <p:cNvSpPr/>
            <p:nvPr/>
          </p:nvSpPr>
          <p:spPr>
            <a:xfrm>
              <a:off x="4564126" y="2798698"/>
              <a:ext cx="613105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36">
              <a:extLst>
                <a:ext uri="{FF2B5EF4-FFF2-40B4-BE49-F238E27FC236}">
                  <a16:creationId xmlns:a16="http://schemas.microsoft.com/office/drawing/2014/main" id="{1EE163EF-0F9B-496C-B243-0883E4FCCAAC}"/>
                </a:ext>
              </a:extLst>
            </p:cNvPr>
            <p:cNvSpPr/>
            <p:nvPr/>
          </p:nvSpPr>
          <p:spPr>
            <a:xfrm>
              <a:off x="4972811" y="2798698"/>
              <a:ext cx="204215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37">
              <a:extLst>
                <a:ext uri="{FF2B5EF4-FFF2-40B4-BE49-F238E27FC236}">
                  <a16:creationId xmlns:a16="http://schemas.microsoft.com/office/drawing/2014/main" id="{624E2498-118A-49B9-843C-9A2103C0BAC3}"/>
                </a:ext>
              </a:extLst>
            </p:cNvPr>
            <p:cNvSpPr/>
            <p:nvPr/>
          </p:nvSpPr>
          <p:spPr>
            <a:xfrm>
              <a:off x="5074920" y="2798698"/>
              <a:ext cx="612648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38">
              <a:extLst>
                <a:ext uri="{FF2B5EF4-FFF2-40B4-BE49-F238E27FC236}">
                  <a16:creationId xmlns:a16="http://schemas.microsoft.com/office/drawing/2014/main" id="{F5569369-4BA7-4120-97C8-CB328CEF4856}"/>
                </a:ext>
              </a:extLst>
            </p:cNvPr>
            <p:cNvSpPr/>
            <p:nvPr/>
          </p:nvSpPr>
          <p:spPr>
            <a:xfrm>
              <a:off x="5483352" y="2798698"/>
              <a:ext cx="221741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39">
              <a:extLst>
                <a:ext uri="{FF2B5EF4-FFF2-40B4-BE49-F238E27FC236}">
                  <a16:creationId xmlns:a16="http://schemas.microsoft.com/office/drawing/2014/main" id="{5FE9B7CC-6967-49E6-A2E6-79EF832A3EFC}"/>
                </a:ext>
              </a:extLst>
            </p:cNvPr>
            <p:cNvSpPr/>
            <p:nvPr/>
          </p:nvSpPr>
          <p:spPr>
            <a:xfrm>
              <a:off x="5631179" y="2798698"/>
              <a:ext cx="612648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40">
              <a:extLst>
                <a:ext uri="{FF2B5EF4-FFF2-40B4-BE49-F238E27FC236}">
                  <a16:creationId xmlns:a16="http://schemas.microsoft.com/office/drawing/2014/main" id="{A15605B7-3C83-40E9-A982-E3D830996D32}"/>
                </a:ext>
              </a:extLst>
            </p:cNvPr>
            <p:cNvSpPr/>
            <p:nvPr/>
          </p:nvSpPr>
          <p:spPr>
            <a:xfrm>
              <a:off x="6039611" y="2798698"/>
              <a:ext cx="204215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41">
              <a:extLst>
                <a:ext uri="{FF2B5EF4-FFF2-40B4-BE49-F238E27FC236}">
                  <a16:creationId xmlns:a16="http://schemas.microsoft.com/office/drawing/2014/main" id="{A67ACB12-CAA1-44AB-98A3-FCEFE78768B4}"/>
                </a:ext>
              </a:extLst>
            </p:cNvPr>
            <p:cNvSpPr/>
            <p:nvPr/>
          </p:nvSpPr>
          <p:spPr>
            <a:xfrm>
              <a:off x="6141720" y="2798698"/>
              <a:ext cx="377190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42">
              <a:extLst>
                <a:ext uri="{FF2B5EF4-FFF2-40B4-BE49-F238E27FC236}">
                  <a16:creationId xmlns:a16="http://schemas.microsoft.com/office/drawing/2014/main" id="{8D0F2DC1-2F5B-45B9-96D5-03BBA3BCB3DF}"/>
                </a:ext>
              </a:extLst>
            </p:cNvPr>
            <p:cNvSpPr/>
            <p:nvPr/>
          </p:nvSpPr>
          <p:spPr>
            <a:xfrm>
              <a:off x="6393179" y="2798698"/>
              <a:ext cx="408431" cy="2621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43">
              <a:extLst>
                <a:ext uri="{FF2B5EF4-FFF2-40B4-BE49-F238E27FC236}">
                  <a16:creationId xmlns:a16="http://schemas.microsoft.com/office/drawing/2014/main" id="{561A3E75-D923-48CC-B5FB-CB0C24AC9F04}"/>
                </a:ext>
              </a:extLst>
            </p:cNvPr>
            <p:cNvSpPr/>
            <p:nvPr/>
          </p:nvSpPr>
          <p:spPr>
            <a:xfrm>
              <a:off x="6597395" y="2798698"/>
              <a:ext cx="137159" cy="26212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44">
              <a:extLst>
                <a:ext uri="{FF2B5EF4-FFF2-40B4-BE49-F238E27FC236}">
                  <a16:creationId xmlns:a16="http://schemas.microsoft.com/office/drawing/2014/main" id="{F509F7D5-214F-43E7-A2DA-4E533B7A18A2}"/>
                </a:ext>
              </a:extLst>
            </p:cNvPr>
            <p:cNvSpPr/>
            <p:nvPr/>
          </p:nvSpPr>
          <p:spPr>
            <a:xfrm>
              <a:off x="6665976" y="2798698"/>
              <a:ext cx="1628902" cy="26212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45">
              <a:extLst>
                <a:ext uri="{FF2B5EF4-FFF2-40B4-BE49-F238E27FC236}">
                  <a16:creationId xmlns:a16="http://schemas.microsoft.com/office/drawing/2014/main" id="{C9B23BB2-F4FD-48C1-AA86-CE64047CA6D8}"/>
                </a:ext>
              </a:extLst>
            </p:cNvPr>
            <p:cNvSpPr/>
            <p:nvPr/>
          </p:nvSpPr>
          <p:spPr>
            <a:xfrm>
              <a:off x="8138414" y="2798698"/>
              <a:ext cx="612648" cy="26212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46">
              <a:extLst>
                <a:ext uri="{FF2B5EF4-FFF2-40B4-BE49-F238E27FC236}">
                  <a16:creationId xmlns:a16="http://schemas.microsoft.com/office/drawing/2014/main" id="{A33784B4-849C-4DDC-A622-37DF05A578CC}"/>
                </a:ext>
              </a:extLst>
            </p:cNvPr>
            <p:cNvSpPr/>
            <p:nvPr/>
          </p:nvSpPr>
          <p:spPr>
            <a:xfrm>
              <a:off x="8546845" y="2798698"/>
              <a:ext cx="204216" cy="2621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54">
              <a:extLst>
                <a:ext uri="{FF2B5EF4-FFF2-40B4-BE49-F238E27FC236}">
                  <a16:creationId xmlns:a16="http://schemas.microsoft.com/office/drawing/2014/main" id="{EFDFE2E1-9307-447D-AE9E-D860D94E8741}"/>
                </a:ext>
              </a:extLst>
            </p:cNvPr>
            <p:cNvSpPr/>
            <p:nvPr/>
          </p:nvSpPr>
          <p:spPr>
            <a:xfrm>
              <a:off x="2460498" y="3861053"/>
              <a:ext cx="2196465" cy="191135"/>
            </a:xfrm>
            <a:custGeom>
              <a:avLst/>
              <a:gdLst/>
              <a:ahLst/>
              <a:cxnLst/>
              <a:rect l="l" t="t" r="r" b="b"/>
              <a:pathLst>
                <a:path w="2196465" h="191135">
                  <a:moveTo>
                    <a:pt x="2196084" y="95504"/>
                  </a:moveTo>
                  <a:lnTo>
                    <a:pt x="2153458" y="121930"/>
                  </a:lnTo>
                  <a:lnTo>
                    <a:pt x="2102405" y="134145"/>
                  </a:lnTo>
                  <a:lnTo>
                    <a:pt x="2033508" y="145520"/>
                  </a:lnTo>
                  <a:lnTo>
                    <a:pt x="1992833" y="150853"/>
                  </a:lnTo>
                  <a:lnTo>
                    <a:pt x="1948253" y="155928"/>
                  </a:lnTo>
                  <a:lnTo>
                    <a:pt x="1899956" y="160728"/>
                  </a:lnTo>
                  <a:lnTo>
                    <a:pt x="1848128" y="165237"/>
                  </a:lnTo>
                  <a:lnTo>
                    <a:pt x="1792952" y="169439"/>
                  </a:lnTo>
                  <a:lnTo>
                    <a:pt x="1734617" y="173318"/>
                  </a:lnTo>
                  <a:lnTo>
                    <a:pt x="1673307" y="176858"/>
                  </a:lnTo>
                  <a:lnTo>
                    <a:pt x="1609208" y="180042"/>
                  </a:lnTo>
                  <a:lnTo>
                    <a:pt x="1542506" y="182854"/>
                  </a:lnTo>
                  <a:lnTo>
                    <a:pt x="1473388" y="185278"/>
                  </a:lnTo>
                  <a:lnTo>
                    <a:pt x="1402038" y="187297"/>
                  </a:lnTo>
                  <a:lnTo>
                    <a:pt x="1328642" y="188896"/>
                  </a:lnTo>
                  <a:lnTo>
                    <a:pt x="1253387" y="190058"/>
                  </a:lnTo>
                  <a:lnTo>
                    <a:pt x="1176458" y="190767"/>
                  </a:lnTo>
                  <a:lnTo>
                    <a:pt x="1098041" y="191008"/>
                  </a:lnTo>
                  <a:lnTo>
                    <a:pt x="1019625" y="190767"/>
                  </a:lnTo>
                  <a:lnTo>
                    <a:pt x="942696" y="190058"/>
                  </a:lnTo>
                  <a:lnTo>
                    <a:pt x="867441" y="188896"/>
                  </a:lnTo>
                  <a:lnTo>
                    <a:pt x="794045" y="187297"/>
                  </a:lnTo>
                  <a:lnTo>
                    <a:pt x="722695" y="185278"/>
                  </a:lnTo>
                  <a:lnTo>
                    <a:pt x="653577" y="182854"/>
                  </a:lnTo>
                  <a:lnTo>
                    <a:pt x="586875" y="180042"/>
                  </a:lnTo>
                  <a:lnTo>
                    <a:pt x="522776" y="176858"/>
                  </a:lnTo>
                  <a:lnTo>
                    <a:pt x="461466" y="173318"/>
                  </a:lnTo>
                  <a:lnTo>
                    <a:pt x="403131" y="169439"/>
                  </a:lnTo>
                  <a:lnTo>
                    <a:pt x="347955" y="165237"/>
                  </a:lnTo>
                  <a:lnTo>
                    <a:pt x="296127" y="160728"/>
                  </a:lnTo>
                  <a:lnTo>
                    <a:pt x="247830" y="155928"/>
                  </a:lnTo>
                  <a:lnTo>
                    <a:pt x="203250" y="150853"/>
                  </a:lnTo>
                  <a:lnTo>
                    <a:pt x="162575" y="145520"/>
                  </a:lnTo>
                  <a:lnTo>
                    <a:pt x="93678" y="134145"/>
                  </a:lnTo>
                  <a:lnTo>
                    <a:pt x="42625" y="121930"/>
                  </a:lnTo>
                  <a:lnTo>
                    <a:pt x="2757" y="102319"/>
                  </a:lnTo>
                  <a:lnTo>
                    <a:pt x="0" y="95504"/>
                  </a:lnTo>
                  <a:lnTo>
                    <a:pt x="2757" y="88688"/>
                  </a:lnTo>
                  <a:lnTo>
                    <a:pt x="42625" y="69077"/>
                  </a:lnTo>
                  <a:lnTo>
                    <a:pt x="93678" y="56862"/>
                  </a:lnTo>
                  <a:lnTo>
                    <a:pt x="162575" y="45487"/>
                  </a:lnTo>
                  <a:lnTo>
                    <a:pt x="203250" y="40154"/>
                  </a:lnTo>
                  <a:lnTo>
                    <a:pt x="247830" y="35079"/>
                  </a:lnTo>
                  <a:lnTo>
                    <a:pt x="296127" y="30279"/>
                  </a:lnTo>
                  <a:lnTo>
                    <a:pt x="347955" y="25770"/>
                  </a:lnTo>
                  <a:lnTo>
                    <a:pt x="403131" y="21568"/>
                  </a:lnTo>
                  <a:lnTo>
                    <a:pt x="461466" y="17689"/>
                  </a:lnTo>
                  <a:lnTo>
                    <a:pt x="522776" y="14149"/>
                  </a:lnTo>
                  <a:lnTo>
                    <a:pt x="586875" y="10965"/>
                  </a:lnTo>
                  <a:lnTo>
                    <a:pt x="653577" y="8153"/>
                  </a:lnTo>
                  <a:lnTo>
                    <a:pt x="722695" y="5729"/>
                  </a:lnTo>
                  <a:lnTo>
                    <a:pt x="794045" y="3710"/>
                  </a:lnTo>
                  <a:lnTo>
                    <a:pt x="867441" y="2111"/>
                  </a:lnTo>
                  <a:lnTo>
                    <a:pt x="942696" y="949"/>
                  </a:lnTo>
                  <a:lnTo>
                    <a:pt x="1019625" y="240"/>
                  </a:lnTo>
                  <a:lnTo>
                    <a:pt x="1098041" y="0"/>
                  </a:lnTo>
                  <a:lnTo>
                    <a:pt x="1176458" y="240"/>
                  </a:lnTo>
                  <a:lnTo>
                    <a:pt x="1253387" y="949"/>
                  </a:lnTo>
                  <a:lnTo>
                    <a:pt x="1328642" y="2111"/>
                  </a:lnTo>
                  <a:lnTo>
                    <a:pt x="1402038" y="3710"/>
                  </a:lnTo>
                  <a:lnTo>
                    <a:pt x="1473388" y="5729"/>
                  </a:lnTo>
                  <a:lnTo>
                    <a:pt x="1542506" y="8153"/>
                  </a:lnTo>
                  <a:lnTo>
                    <a:pt x="1609208" y="10965"/>
                  </a:lnTo>
                  <a:lnTo>
                    <a:pt x="1673307" y="14149"/>
                  </a:lnTo>
                  <a:lnTo>
                    <a:pt x="1734617" y="17689"/>
                  </a:lnTo>
                  <a:lnTo>
                    <a:pt x="1792952" y="21568"/>
                  </a:lnTo>
                  <a:lnTo>
                    <a:pt x="1848128" y="25770"/>
                  </a:lnTo>
                  <a:lnTo>
                    <a:pt x="1899956" y="30279"/>
                  </a:lnTo>
                  <a:lnTo>
                    <a:pt x="1948253" y="35079"/>
                  </a:lnTo>
                  <a:lnTo>
                    <a:pt x="1992833" y="40154"/>
                  </a:lnTo>
                  <a:lnTo>
                    <a:pt x="2033508" y="45487"/>
                  </a:lnTo>
                  <a:lnTo>
                    <a:pt x="2102405" y="56862"/>
                  </a:lnTo>
                  <a:lnTo>
                    <a:pt x="2153458" y="69077"/>
                  </a:lnTo>
                  <a:lnTo>
                    <a:pt x="2193326" y="88688"/>
                  </a:lnTo>
                  <a:lnTo>
                    <a:pt x="2196084" y="95504"/>
                  </a:lnTo>
                  <a:close/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55">
              <a:extLst>
                <a:ext uri="{FF2B5EF4-FFF2-40B4-BE49-F238E27FC236}">
                  <a16:creationId xmlns:a16="http://schemas.microsoft.com/office/drawing/2014/main" id="{FDCA0B6E-3220-4A71-BDA1-A561F5504019}"/>
                </a:ext>
              </a:extLst>
            </p:cNvPr>
            <p:cNvSpPr/>
            <p:nvPr/>
          </p:nvSpPr>
          <p:spPr>
            <a:xfrm>
              <a:off x="2460498" y="3956558"/>
              <a:ext cx="2196465" cy="2245360"/>
            </a:xfrm>
            <a:custGeom>
              <a:avLst/>
              <a:gdLst/>
              <a:ahLst/>
              <a:cxnLst/>
              <a:rect l="l" t="t" r="r" b="b"/>
              <a:pathLst>
                <a:path w="2196465" h="2245360">
                  <a:moveTo>
                    <a:pt x="2196084" y="0"/>
                  </a:moveTo>
                  <a:lnTo>
                    <a:pt x="2196084" y="2149868"/>
                  </a:lnTo>
                  <a:lnTo>
                    <a:pt x="2193326" y="2156688"/>
                  </a:lnTo>
                  <a:lnTo>
                    <a:pt x="2153458" y="2176307"/>
                  </a:lnTo>
                  <a:lnTo>
                    <a:pt x="2102405" y="2188523"/>
                  </a:lnTo>
                  <a:lnTo>
                    <a:pt x="2033508" y="2199899"/>
                  </a:lnTo>
                  <a:lnTo>
                    <a:pt x="1992833" y="2205230"/>
                  </a:lnTo>
                  <a:lnTo>
                    <a:pt x="1948253" y="2210303"/>
                  </a:lnTo>
                  <a:lnTo>
                    <a:pt x="1899956" y="2215102"/>
                  </a:lnTo>
                  <a:lnTo>
                    <a:pt x="1848128" y="2219609"/>
                  </a:lnTo>
                  <a:lnTo>
                    <a:pt x="1792952" y="2223809"/>
                  </a:lnTo>
                  <a:lnTo>
                    <a:pt x="1734617" y="2227685"/>
                  </a:lnTo>
                  <a:lnTo>
                    <a:pt x="1673307" y="2231222"/>
                  </a:lnTo>
                  <a:lnTo>
                    <a:pt x="1609208" y="2234404"/>
                  </a:lnTo>
                  <a:lnTo>
                    <a:pt x="1542506" y="2237214"/>
                  </a:lnTo>
                  <a:lnTo>
                    <a:pt x="1473388" y="2239635"/>
                  </a:lnTo>
                  <a:lnTo>
                    <a:pt x="1402038" y="2241653"/>
                  </a:lnTo>
                  <a:lnTo>
                    <a:pt x="1328642" y="2243250"/>
                  </a:lnTo>
                  <a:lnTo>
                    <a:pt x="1253387" y="2244411"/>
                  </a:lnTo>
                  <a:lnTo>
                    <a:pt x="1176458" y="2245120"/>
                  </a:lnTo>
                  <a:lnTo>
                    <a:pt x="1098041" y="2245360"/>
                  </a:lnTo>
                  <a:lnTo>
                    <a:pt x="1019625" y="2245120"/>
                  </a:lnTo>
                  <a:lnTo>
                    <a:pt x="942696" y="2244411"/>
                  </a:lnTo>
                  <a:lnTo>
                    <a:pt x="867441" y="2243250"/>
                  </a:lnTo>
                  <a:lnTo>
                    <a:pt x="794045" y="2241653"/>
                  </a:lnTo>
                  <a:lnTo>
                    <a:pt x="722695" y="2239635"/>
                  </a:lnTo>
                  <a:lnTo>
                    <a:pt x="653577" y="2237214"/>
                  </a:lnTo>
                  <a:lnTo>
                    <a:pt x="586875" y="2234404"/>
                  </a:lnTo>
                  <a:lnTo>
                    <a:pt x="522776" y="2231222"/>
                  </a:lnTo>
                  <a:lnTo>
                    <a:pt x="461466" y="2227685"/>
                  </a:lnTo>
                  <a:lnTo>
                    <a:pt x="403131" y="2223809"/>
                  </a:lnTo>
                  <a:lnTo>
                    <a:pt x="347955" y="2219609"/>
                  </a:lnTo>
                  <a:lnTo>
                    <a:pt x="296127" y="2215102"/>
                  </a:lnTo>
                  <a:lnTo>
                    <a:pt x="247830" y="2210303"/>
                  </a:lnTo>
                  <a:lnTo>
                    <a:pt x="203250" y="2205230"/>
                  </a:lnTo>
                  <a:lnTo>
                    <a:pt x="162575" y="2199899"/>
                  </a:lnTo>
                  <a:lnTo>
                    <a:pt x="93678" y="2188523"/>
                  </a:lnTo>
                  <a:lnTo>
                    <a:pt x="42625" y="2176307"/>
                  </a:lnTo>
                  <a:lnTo>
                    <a:pt x="2757" y="2156688"/>
                  </a:lnTo>
                  <a:lnTo>
                    <a:pt x="0" y="214986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56">
              <a:extLst>
                <a:ext uri="{FF2B5EF4-FFF2-40B4-BE49-F238E27FC236}">
                  <a16:creationId xmlns:a16="http://schemas.microsoft.com/office/drawing/2014/main" id="{2425CDDD-9054-4E5C-B919-87B50683A9FC}"/>
                </a:ext>
              </a:extLst>
            </p:cNvPr>
            <p:cNvSpPr txBox="1"/>
            <p:nvPr/>
          </p:nvSpPr>
          <p:spPr>
            <a:xfrm>
              <a:off x="2470150" y="3542791"/>
              <a:ext cx="916940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dirty="0">
                  <a:solidFill>
                    <a:srgbClr val="C00000"/>
                  </a:solidFill>
                  <a:latin typeface="맑은 고딕"/>
                  <a:cs typeface="맑은 고딕"/>
                </a:rPr>
                <a:t>학습데이터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211" name="object 57">
              <a:extLst>
                <a:ext uri="{FF2B5EF4-FFF2-40B4-BE49-F238E27FC236}">
                  <a16:creationId xmlns:a16="http://schemas.microsoft.com/office/drawing/2014/main" id="{867E68B9-091E-4CE8-9D33-345AB5DA08F5}"/>
                </a:ext>
              </a:extLst>
            </p:cNvPr>
            <p:cNvSpPr txBox="1"/>
            <p:nvPr/>
          </p:nvSpPr>
          <p:spPr>
            <a:xfrm>
              <a:off x="3547871" y="4229100"/>
              <a:ext cx="431800" cy="241300"/>
            </a:xfrm>
            <a:prstGeom prst="rect">
              <a:avLst/>
            </a:prstGeom>
            <a:solidFill>
              <a:srgbClr val="D9D9D9"/>
            </a:solidFill>
          </p:spPr>
          <p:txBody>
            <a:bodyPr vert="horz" wrap="square" lIns="0" tIns="42545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335"/>
                </a:spcBef>
              </a:pPr>
              <a:r>
                <a:rPr sz="1000" spc="-5" dirty="0">
                  <a:latin typeface="맑은 고딕"/>
                  <a:cs typeface="맑은 고딕"/>
                </a:rPr>
                <a:t>샘플</a:t>
              </a:r>
              <a:endParaRPr sz="1000">
                <a:latin typeface="맑은 고딕"/>
                <a:cs typeface="맑은 고딕"/>
              </a:endParaRPr>
            </a:p>
          </p:txBody>
        </p:sp>
        <p:sp>
          <p:nvSpPr>
            <p:cNvPr id="212" name="object 58">
              <a:extLst>
                <a:ext uri="{FF2B5EF4-FFF2-40B4-BE49-F238E27FC236}">
                  <a16:creationId xmlns:a16="http://schemas.microsoft.com/office/drawing/2014/main" id="{6B78CC1C-F860-45C3-997C-B8863A6BE0F7}"/>
                </a:ext>
              </a:extLst>
            </p:cNvPr>
            <p:cNvSpPr/>
            <p:nvPr/>
          </p:nvSpPr>
          <p:spPr>
            <a:xfrm>
              <a:off x="3986784" y="4221479"/>
              <a:ext cx="452755" cy="256540"/>
            </a:xfrm>
            <a:custGeom>
              <a:avLst/>
              <a:gdLst/>
              <a:ahLst/>
              <a:cxnLst/>
              <a:rect l="l" t="t" r="r" b="b"/>
              <a:pathLst>
                <a:path w="452754" h="256539">
                  <a:moveTo>
                    <a:pt x="0" y="256032"/>
                  </a:moveTo>
                  <a:lnTo>
                    <a:pt x="452627" y="256032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59">
              <a:extLst>
                <a:ext uri="{FF2B5EF4-FFF2-40B4-BE49-F238E27FC236}">
                  <a16:creationId xmlns:a16="http://schemas.microsoft.com/office/drawing/2014/main" id="{B93C9A20-6D3F-4033-B0C9-B931D69351A3}"/>
                </a:ext>
              </a:extLst>
            </p:cNvPr>
            <p:cNvSpPr/>
            <p:nvPr/>
          </p:nvSpPr>
          <p:spPr>
            <a:xfrm>
              <a:off x="3986784" y="4221479"/>
              <a:ext cx="452755" cy="256540"/>
            </a:xfrm>
            <a:custGeom>
              <a:avLst/>
              <a:gdLst/>
              <a:ahLst/>
              <a:cxnLst/>
              <a:rect l="l" t="t" r="r" b="b"/>
              <a:pathLst>
                <a:path w="452754" h="256539">
                  <a:moveTo>
                    <a:pt x="0" y="256032"/>
                  </a:moveTo>
                  <a:lnTo>
                    <a:pt x="452627" y="256032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60">
              <a:extLst>
                <a:ext uri="{FF2B5EF4-FFF2-40B4-BE49-F238E27FC236}">
                  <a16:creationId xmlns:a16="http://schemas.microsoft.com/office/drawing/2014/main" id="{A62402D9-3340-46F5-936A-976A4D8B7BCF}"/>
                </a:ext>
              </a:extLst>
            </p:cNvPr>
            <p:cNvSpPr txBox="1"/>
            <p:nvPr/>
          </p:nvSpPr>
          <p:spPr>
            <a:xfrm>
              <a:off x="4000500" y="4259960"/>
              <a:ext cx="431800" cy="1778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3495">
                <a:lnSpc>
                  <a:spcPct val="100000"/>
                </a:lnSpc>
                <a:spcBef>
                  <a:spcPts val="95"/>
                </a:spcBef>
              </a:pPr>
              <a:r>
                <a:rPr sz="1000" spc="-5" dirty="0">
                  <a:latin typeface="맑은 고딕"/>
                  <a:cs typeface="맑은 고딕"/>
                </a:rPr>
                <a:t>목표치</a:t>
              </a:r>
              <a:endParaRPr sz="1000">
                <a:latin typeface="맑은 고딕"/>
                <a:cs typeface="맑은 고딕"/>
              </a:endParaRPr>
            </a:p>
          </p:txBody>
        </p:sp>
        <p:sp>
          <p:nvSpPr>
            <p:cNvPr id="215" name="object 61">
              <a:extLst>
                <a:ext uri="{FF2B5EF4-FFF2-40B4-BE49-F238E27FC236}">
                  <a16:creationId xmlns:a16="http://schemas.microsoft.com/office/drawing/2014/main" id="{15452C2C-C35D-4B43-A53C-5896E00407EF}"/>
                </a:ext>
              </a:extLst>
            </p:cNvPr>
            <p:cNvSpPr txBox="1"/>
            <p:nvPr/>
          </p:nvSpPr>
          <p:spPr>
            <a:xfrm>
              <a:off x="3547871" y="4625340"/>
              <a:ext cx="431800" cy="241300"/>
            </a:xfrm>
            <a:prstGeom prst="rect">
              <a:avLst/>
            </a:prstGeom>
            <a:solidFill>
              <a:srgbClr val="D9D9D9"/>
            </a:solidFill>
          </p:spPr>
          <p:txBody>
            <a:bodyPr vert="horz" wrap="square" lIns="0" tIns="42545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335"/>
                </a:spcBef>
              </a:pPr>
              <a:r>
                <a:rPr sz="1000" spc="-5" dirty="0">
                  <a:latin typeface="맑은 고딕"/>
                  <a:cs typeface="맑은 고딕"/>
                </a:rPr>
                <a:t>샘플</a:t>
              </a:r>
              <a:endParaRPr sz="1000">
                <a:latin typeface="맑은 고딕"/>
                <a:cs typeface="맑은 고딕"/>
              </a:endParaRPr>
            </a:p>
          </p:txBody>
        </p:sp>
        <p:sp>
          <p:nvSpPr>
            <p:cNvPr id="216" name="object 62">
              <a:extLst>
                <a:ext uri="{FF2B5EF4-FFF2-40B4-BE49-F238E27FC236}">
                  <a16:creationId xmlns:a16="http://schemas.microsoft.com/office/drawing/2014/main" id="{424B4BC0-F9BC-4367-A114-793F52EE1F80}"/>
                </a:ext>
              </a:extLst>
            </p:cNvPr>
            <p:cNvSpPr/>
            <p:nvPr/>
          </p:nvSpPr>
          <p:spPr>
            <a:xfrm>
              <a:off x="3986784" y="4617720"/>
              <a:ext cx="452755" cy="256540"/>
            </a:xfrm>
            <a:custGeom>
              <a:avLst/>
              <a:gdLst/>
              <a:ahLst/>
              <a:cxnLst/>
              <a:rect l="l" t="t" r="r" b="b"/>
              <a:pathLst>
                <a:path w="452754" h="256539">
                  <a:moveTo>
                    <a:pt x="0" y="256031"/>
                  </a:moveTo>
                  <a:lnTo>
                    <a:pt x="452627" y="256031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25603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63">
              <a:extLst>
                <a:ext uri="{FF2B5EF4-FFF2-40B4-BE49-F238E27FC236}">
                  <a16:creationId xmlns:a16="http://schemas.microsoft.com/office/drawing/2014/main" id="{44E43FA6-7593-482D-A3B6-CF2546EA6F5D}"/>
                </a:ext>
              </a:extLst>
            </p:cNvPr>
            <p:cNvSpPr/>
            <p:nvPr/>
          </p:nvSpPr>
          <p:spPr>
            <a:xfrm>
              <a:off x="3986784" y="4617720"/>
              <a:ext cx="452755" cy="256540"/>
            </a:xfrm>
            <a:custGeom>
              <a:avLst/>
              <a:gdLst/>
              <a:ahLst/>
              <a:cxnLst/>
              <a:rect l="l" t="t" r="r" b="b"/>
              <a:pathLst>
                <a:path w="452754" h="256539">
                  <a:moveTo>
                    <a:pt x="0" y="256031"/>
                  </a:moveTo>
                  <a:lnTo>
                    <a:pt x="452627" y="256031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256031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64">
              <a:extLst>
                <a:ext uri="{FF2B5EF4-FFF2-40B4-BE49-F238E27FC236}">
                  <a16:creationId xmlns:a16="http://schemas.microsoft.com/office/drawing/2014/main" id="{989AB3C9-34E5-448C-B189-26F40DC79EBD}"/>
                </a:ext>
              </a:extLst>
            </p:cNvPr>
            <p:cNvSpPr txBox="1"/>
            <p:nvPr/>
          </p:nvSpPr>
          <p:spPr>
            <a:xfrm>
              <a:off x="4000500" y="4656201"/>
              <a:ext cx="431800" cy="1778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3495">
                <a:lnSpc>
                  <a:spcPct val="100000"/>
                </a:lnSpc>
                <a:spcBef>
                  <a:spcPts val="95"/>
                </a:spcBef>
              </a:pPr>
              <a:r>
                <a:rPr sz="1000" spc="-5" dirty="0">
                  <a:latin typeface="맑은 고딕"/>
                  <a:cs typeface="맑은 고딕"/>
                </a:rPr>
                <a:t>목표치</a:t>
              </a:r>
              <a:endParaRPr sz="1000">
                <a:latin typeface="맑은 고딕"/>
                <a:cs typeface="맑은 고딕"/>
              </a:endParaRPr>
            </a:p>
          </p:txBody>
        </p:sp>
        <p:sp>
          <p:nvSpPr>
            <p:cNvPr id="219" name="object 65">
              <a:extLst>
                <a:ext uri="{FF2B5EF4-FFF2-40B4-BE49-F238E27FC236}">
                  <a16:creationId xmlns:a16="http://schemas.microsoft.com/office/drawing/2014/main" id="{D73C9028-27E6-4A63-8C2D-7F0542841C6B}"/>
                </a:ext>
              </a:extLst>
            </p:cNvPr>
            <p:cNvSpPr/>
            <p:nvPr/>
          </p:nvSpPr>
          <p:spPr>
            <a:xfrm>
              <a:off x="3986784" y="5157215"/>
              <a:ext cx="452755" cy="257810"/>
            </a:xfrm>
            <a:custGeom>
              <a:avLst/>
              <a:gdLst/>
              <a:ahLst/>
              <a:cxnLst/>
              <a:rect l="l" t="t" r="r" b="b"/>
              <a:pathLst>
                <a:path w="452754" h="257810">
                  <a:moveTo>
                    <a:pt x="0" y="257556"/>
                  </a:moveTo>
                  <a:lnTo>
                    <a:pt x="452627" y="257556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25755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66">
              <a:extLst>
                <a:ext uri="{FF2B5EF4-FFF2-40B4-BE49-F238E27FC236}">
                  <a16:creationId xmlns:a16="http://schemas.microsoft.com/office/drawing/2014/main" id="{7468A98A-2FC3-442B-8B9E-CD8596F637D2}"/>
                </a:ext>
              </a:extLst>
            </p:cNvPr>
            <p:cNvSpPr/>
            <p:nvPr/>
          </p:nvSpPr>
          <p:spPr>
            <a:xfrm>
              <a:off x="3986784" y="5157215"/>
              <a:ext cx="452755" cy="257810"/>
            </a:xfrm>
            <a:custGeom>
              <a:avLst/>
              <a:gdLst/>
              <a:ahLst/>
              <a:cxnLst/>
              <a:rect l="l" t="t" r="r" b="b"/>
              <a:pathLst>
                <a:path w="452754" h="257810">
                  <a:moveTo>
                    <a:pt x="0" y="257556"/>
                  </a:moveTo>
                  <a:lnTo>
                    <a:pt x="452627" y="257556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25755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67">
              <a:extLst>
                <a:ext uri="{FF2B5EF4-FFF2-40B4-BE49-F238E27FC236}">
                  <a16:creationId xmlns:a16="http://schemas.microsoft.com/office/drawing/2014/main" id="{01FCD475-28B8-4DFC-A01F-F93737F5A7B5}"/>
                </a:ext>
              </a:extLst>
            </p:cNvPr>
            <p:cNvSpPr/>
            <p:nvPr/>
          </p:nvSpPr>
          <p:spPr>
            <a:xfrm>
              <a:off x="3540252" y="5733288"/>
              <a:ext cx="447040" cy="257810"/>
            </a:xfrm>
            <a:custGeom>
              <a:avLst/>
              <a:gdLst/>
              <a:ahLst/>
              <a:cxnLst/>
              <a:rect l="l" t="t" r="r" b="b"/>
              <a:pathLst>
                <a:path w="447039" h="257810">
                  <a:moveTo>
                    <a:pt x="0" y="257556"/>
                  </a:moveTo>
                  <a:lnTo>
                    <a:pt x="446532" y="257556"/>
                  </a:lnTo>
                  <a:lnTo>
                    <a:pt x="446532" y="0"/>
                  </a:lnTo>
                  <a:lnTo>
                    <a:pt x="0" y="0"/>
                  </a:lnTo>
                  <a:lnTo>
                    <a:pt x="0" y="25755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68">
              <a:extLst>
                <a:ext uri="{FF2B5EF4-FFF2-40B4-BE49-F238E27FC236}">
                  <a16:creationId xmlns:a16="http://schemas.microsoft.com/office/drawing/2014/main" id="{A8125CA1-47CD-4EBE-963F-F7A778FDDA61}"/>
                </a:ext>
              </a:extLst>
            </p:cNvPr>
            <p:cNvSpPr/>
            <p:nvPr/>
          </p:nvSpPr>
          <p:spPr>
            <a:xfrm>
              <a:off x="3540252" y="5733288"/>
              <a:ext cx="452755" cy="257810"/>
            </a:xfrm>
            <a:custGeom>
              <a:avLst/>
              <a:gdLst/>
              <a:ahLst/>
              <a:cxnLst/>
              <a:rect l="l" t="t" r="r" b="b"/>
              <a:pathLst>
                <a:path w="452754" h="257810">
                  <a:moveTo>
                    <a:pt x="0" y="257556"/>
                  </a:moveTo>
                  <a:lnTo>
                    <a:pt x="452627" y="257556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25755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69">
              <a:extLst>
                <a:ext uri="{FF2B5EF4-FFF2-40B4-BE49-F238E27FC236}">
                  <a16:creationId xmlns:a16="http://schemas.microsoft.com/office/drawing/2014/main" id="{5112A0C7-D04E-4C08-AC33-450F4EAA3F9B}"/>
                </a:ext>
              </a:extLst>
            </p:cNvPr>
            <p:cNvSpPr/>
            <p:nvPr/>
          </p:nvSpPr>
          <p:spPr>
            <a:xfrm>
              <a:off x="3986784" y="5733288"/>
              <a:ext cx="452755" cy="257810"/>
            </a:xfrm>
            <a:custGeom>
              <a:avLst/>
              <a:gdLst/>
              <a:ahLst/>
              <a:cxnLst/>
              <a:rect l="l" t="t" r="r" b="b"/>
              <a:pathLst>
                <a:path w="452754" h="257810">
                  <a:moveTo>
                    <a:pt x="0" y="257556"/>
                  </a:moveTo>
                  <a:lnTo>
                    <a:pt x="452627" y="257556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25755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70">
              <a:extLst>
                <a:ext uri="{FF2B5EF4-FFF2-40B4-BE49-F238E27FC236}">
                  <a16:creationId xmlns:a16="http://schemas.microsoft.com/office/drawing/2014/main" id="{33064F61-4C02-47F4-8FD4-E02196C08EB5}"/>
                </a:ext>
              </a:extLst>
            </p:cNvPr>
            <p:cNvSpPr/>
            <p:nvPr/>
          </p:nvSpPr>
          <p:spPr>
            <a:xfrm>
              <a:off x="3986784" y="5733288"/>
              <a:ext cx="452755" cy="257810"/>
            </a:xfrm>
            <a:custGeom>
              <a:avLst/>
              <a:gdLst/>
              <a:ahLst/>
              <a:cxnLst/>
              <a:rect l="l" t="t" r="r" b="b"/>
              <a:pathLst>
                <a:path w="452754" h="257810">
                  <a:moveTo>
                    <a:pt x="0" y="257556"/>
                  </a:moveTo>
                  <a:lnTo>
                    <a:pt x="452627" y="257556"/>
                  </a:lnTo>
                  <a:lnTo>
                    <a:pt x="452627" y="0"/>
                  </a:lnTo>
                  <a:lnTo>
                    <a:pt x="0" y="0"/>
                  </a:lnTo>
                  <a:lnTo>
                    <a:pt x="0" y="25755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71">
              <a:extLst>
                <a:ext uri="{FF2B5EF4-FFF2-40B4-BE49-F238E27FC236}">
                  <a16:creationId xmlns:a16="http://schemas.microsoft.com/office/drawing/2014/main" id="{691552CB-AEBF-4C55-9C12-CBB44D4CB8E7}"/>
                </a:ext>
              </a:extLst>
            </p:cNvPr>
            <p:cNvSpPr txBox="1"/>
            <p:nvPr/>
          </p:nvSpPr>
          <p:spPr>
            <a:xfrm>
              <a:off x="2604897" y="5092953"/>
              <a:ext cx="81153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학습샘플</a:t>
              </a:r>
              <a:r>
                <a:rPr sz="1200" spc="-85" dirty="0">
                  <a:latin typeface="맑은 고딕"/>
                  <a:cs typeface="맑은 고딕"/>
                </a:rPr>
                <a:t> </a:t>
              </a:r>
              <a:r>
                <a:rPr sz="1400" dirty="0">
                  <a:latin typeface="Cambria Math"/>
                  <a:cs typeface="Cambria Math"/>
                </a:rPr>
                <a:t>𝑠</a:t>
              </a:r>
              <a:r>
                <a:rPr sz="1500" baseline="-16666" dirty="0">
                  <a:latin typeface="Cambria Math"/>
                  <a:cs typeface="Cambria Math"/>
                </a:rPr>
                <a:t>𝑖</a:t>
              </a:r>
              <a:endParaRPr sz="1500" baseline="-16666">
                <a:latin typeface="Cambria Math"/>
                <a:cs typeface="Cambria Math"/>
              </a:endParaRPr>
            </a:p>
          </p:txBody>
        </p:sp>
        <p:sp>
          <p:nvSpPr>
            <p:cNvPr id="226" name="object 72">
              <a:extLst>
                <a:ext uri="{FF2B5EF4-FFF2-40B4-BE49-F238E27FC236}">
                  <a16:creationId xmlns:a16="http://schemas.microsoft.com/office/drawing/2014/main" id="{D0F44186-FDCE-49FD-8A14-D2B49671C8A4}"/>
                </a:ext>
              </a:extLst>
            </p:cNvPr>
            <p:cNvSpPr txBox="1"/>
            <p:nvPr/>
          </p:nvSpPr>
          <p:spPr>
            <a:xfrm>
              <a:off x="2578989" y="5633110"/>
              <a:ext cx="86423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학습샘플</a:t>
              </a:r>
              <a:r>
                <a:rPr sz="1200" spc="-85" dirty="0">
                  <a:latin typeface="맑은 고딕"/>
                  <a:cs typeface="맑은 고딕"/>
                </a:rPr>
                <a:t> </a:t>
              </a:r>
              <a:r>
                <a:rPr sz="1400" dirty="0">
                  <a:latin typeface="Cambria Math"/>
                  <a:cs typeface="Cambria Math"/>
                </a:rPr>
                <a:t>𝑠</a:t>
              </a:r>
              <a:r>
                <a:rPr sz="1500" baseline="-16666" dirty="0">
                  <a:latin typeface="Cambria Math"/>
                  <a:cs typeface="Cambria Math"/>
                </a:rPr>
                <a:t>𝑁</a:t>
              </a:r>
              <a:endParaRPr sz="1500" baseline="-16666">
                <a:latin typeface="Cambria Math"/>
                <a:cs typeface="Cambria Math"/>
              </a:endParaRPr>
            </a:p>
          </p:txBody>
        </p:sp>
        <p:sp>
          <p:nvSpPr>
            <p:cNvPr id="227" name="object 73">
              <a:extLst>
                <a:ext uri="{FF2B5EF4-FFF2-40B4-BE49-F238E27FC236}">
                  <a16:creationId xmlns:a16="http://schemas.microsoft.com/office/drawing/2014/main" id="{75A9599D-6F04-42EC-AFB9-FDCEAA411064}"/>
                </a:ext>
              </a:extLst>
            </p:cNvPr>
            <p:cNvSpPr txBox="1"/>
            <p:nvPr/>
          </p:nvSpPr>
          <p:spPr>
            <a:xfrm>
              <a:off x="2595752" y="4156709"/>
              <a:ext cx="77089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학습샘플</a:t>
              </a:r>
              <a:r>
                <a:rPr sz="1200" spc="-85" dirty="0">
                  <a:latin typeface="맑은 고딕"/>
                  <a:cs typeface="맑은 고딕"/>
                </a:rPr>
                <a:t> </a:t>
              </a:r>
              <a:r>
                <a:rPr sz="1400" dirty="0">
                  <a:latin typeface="Cambria Math"/>
                  <a:cs typeface="Cambria Math"/>
                </a:rPr>
                <a:t>𝑠</a:t>
              </a:r>
              <a:endParaRPr sz="1400">
                <a:latin typeface="Cambria Math"/>
                <a:cs typeface="Cambria Math"/>
              </a:endParaRPr>
            </a:p>
          </p:txBody>
        </p:sp>
        <p:sp>
          <p:nvSpPr>
            <p:cNvPr id="228" name="object 74">
              <a:extLst>
                <a:ext uri="{FF2B5EF4-FFF2-40B4-BE49-F238E27FC236}">
                  <a16:creationId xmlns:a16="http://schemas.microsoft.com/office/drawing/2014/main" id="{7B6088AE-ED23-4A8C-B45D-8AA375B42B9D}"/>
                </a:ext>
              </a:extLst>
            </p:cNvPr>
            <p:cNvSpPr txBox="1"/>
            <p:nvPr/>
          </p:nvSpPr>
          <p:spPr>
            <a:xfrm>
              <a:off x="3331845" y="4242053"/>
              <a:ext cx="100965" cy="1809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000" spc="35" dirty="0">
                  <a:latin typeface="Cambria Math"/>
                  <a:cs typeface="Cambria Math"/>
                </a:rPr>
                <a:t>1</a:t>
              </a:r>
              <a:endParaRPr sz="1000">
                <a:latin typeface="Cambria Math"/>
                <a:cs typeface="Cambria Math"/>
              </a:endParaRPr>
            </a:p>
          </p:txBody>
        </p:sp>
        <p:sp>
          <p:nvSpPr>
            <p:cNvPr id="229" name="object 75">
              <a:extLst>
                <a:ext uri="{FF2B5EF4-FFF2-40B4-BE49-F238E27FC236}">
                  <a16:creationId xmlns:a16="http://schemas.microsoft.com/office/drawing/2014/main" id="{0FD34CBF-6A25-4704-B891-24CEB05F4362}"/>
                </a:ext>
              </a:extLst>
            </p:cNvPr>
            <p:cNvSpPr txBox="1"/>
            <p:nvPr/>
          </p:nvSpPr>
          <p:spPr>
            <a:xfrm>
              <a:off x="2592704" y="4552950"/>
              <a:ext cx="84137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맑은 고딕"/>
                  <a:cs typeface="맑은 고딕"/>
                </a:rPr>
                <a:t>학습샘플</a:t>
              </a:r>
              <a:r>
                <a:rPr sz="1200" spc="-80" dirty="0">
                  <a:latin typeface="맑은 고딕"/>
                  <a:cs typeface="맑은 고딕"/>
                </a:rPr>
                <a:t> </a:t>
              </a:r>
              <a:r>
                <a:rPr sz="1400" spc="-5" dirty="0">
                  <a:latin typeface="Cambria Math"/>
                  <a:cs typeface="Cambria Math"/>
                </a:rPr>
                <a:t>𝑠</a:t>
              </a:r>
              <a:r>
                <a:rPr sz="1500" spc="-7" baseline="-16666" dirty="0">
                  <a:latin typeface="Cambria Math"/>
                  <a:cs typeface="Cambria Math"/>
                </a:rPr>
                <a:t>2</a:t>
              </a:r>
              <a:endParaRPr sz="1500" baseline="-16666">
                <a:latin typeface="Cambria Math"/>
                <a:cs typeface="Cambria Math"/>
              </a:endParaRPr>
            </a:p>
          </p:txBody>
        </p:sp>
        <p:sp>
          <p:nvSpPr>
            <p:cNvPr id="230" name="object 76">
              <a:extLst>
                <a:ext uri="{FF2B5EF4-FFF2-40B4-BE49-F238E27FC236}">
                  <a16:creationId xmlns:a16="http://schemas.microsoft.com/office/drawing/2014/main" id="{B20EBFE3-2EBF-4F18-9E92-81F30C6AB8D0}"/>
                </a:ext>
              </a:extLst>
            </p:cNvPr>
            <p:cNvSpPr/>
            <p:nvPr/>
          </p:nvSpPr>
          <p:spPr>
            <a:xfrm>
              <a:off x="5513578" y="5619750"/>
              <a:ext cx="1596390" cy="299720"/>
            </a:xfrm>
            <a:custGeom>
              <a:avLst/>
              <a:gdLst/>
              <a:ahLst/>
              <a:cxnLst/>
              <a:rect l="l" t="t" r="r" b="b"/>
              <a:pathLst>
                <a:path w="1596390" h="299720">
                  <a:moveTo>
                    <a:pt x="1512062" y="0"/>
                  </a:moveTo>
                  <a:lnTo>
                    <a:pt x="84200" y="0"/>
                  </a:lnTo>
                  <a:lnTo>
                    <a:pt x="74930" y="1269"/>
                  </a:lnTo>
                  <a:lnTo>
                    <a:pt x="65912" y="3809"/>
                  </a:lnTo>
                  <a:lnTo>
                    <a:pt x="57276" y="6350"/>
                  </a:lnTo>
                  <a:lnTo>
                    <a:pt x="49022" y="11429"/>
                  </a:lnTo>
                  <a:lnTo>
                    <a:pt x="41401" y="15239"/>
                  </a:lnTo>
                  <a:lnTo>
                    <a:pt x="34162" y="21589"/>
                  </a:lnTo>
                  <a:lnTo>
                    <a:pt x="27432" y="26669"/>
                  </a:lnTo>
                  <a:lnTo>
                    <a:pt x="21462" y="34289"/>
                  </a:lnTo>
                  <a:lnTo>
                    <a:pt x="1905" y="74929"/>
                  </a:lnTo>
                  <a:lnTo>
                    <a:pt x="0" y="92709"/>
                  </a:lnTo>
                  <a:lnTo>
                    <a:pt x="0" y="207009"/>
                  </a:lnTo>
                  <a:lnTo>
                    <a:pt x="11302" y="251459"/>
                  </a:lnTo>
                  <a:lnTo>
                    <a:pt x="41401" y="284479"/>
                  </a:lnTo>
                  <a:lnTo>
                    <a:pt x="84200" y="299719"/>
                  </a:lnTo>
                  <a:lnTo>
                    <a:pt x="1512062" y="299719"/>
                  </a:lnTo>
                  <a:lnTo>
                    <a:pt x="1521332" y="298450"/>
                  </a:lnTo>
                  <a:lnTo>
                    <a:pt x="1530350" y="295909"/>
                  </a:lnTo>
                  <a:lnTo>
                    <a:pt x="84582" y="295909"/>
                  </a:lnTo>
                  <a:lnTo>
                    <a:pt x="75692" y="294639"/>
                  </a:lnTo>
                  <a:lnTo>
                    <a:pt x="36830" y="275589"/>
                  </a:lnTo>
                  <a:lnTo>
                    <a:pt x="11302" y="241300"/>
                  </a:lnTo>
                  <a:lnTo>
                    <a:pt x="4191" y="207009"/>
                  </a:lnTo>
                  <a:lnTo>
                    <a:pt x="4254" y="92709"/>
                  </a:lnTo>
                  <a:lnTo>
                    <a:pt x="15112" y="50800"/>
                  </a:lnTo>
                  <a:lnTo>
                    <a:pt x="43687" y="19050"/>
                  </a:lnTo>
                  <a:lnTo>
                    <a:pt x="84582" y="3809"/>
                  </a:lnTo>
                  <a:lnTo>
                    <a:pt x="1530350" y="3809"/>
                  </a:lnTo>
                  <a:lnTo>
                    <a:pt x="1521332" y="1269"/>
                  </a:lnTo>
                  <a:lnTo>
                    <a:pt x="1512062" y="0"/>
                  </a:lnTo>
                  <a:close/>
                </a:path>
                <a:path w="1596390" h="299720">
                  <a:moveTo>
                    <a:pt x="1530350" y="3809"/>
                  </a:moveTo>
                  <a:lnTo>
                    <a:pt x="1511553" y="3809"/>
                  </a:lnTo>
                  <a:lnTo>
                    <a:pt x="1520444" y="5079"/>
                  </a:lnTo>
                  <a:lnTo>
                    <a:pt x="1529079" y="7619"/>
                  </a:lnTo>
                  <a:lnTo>
                    <a:pt x="1565782" y="30479"/>
                  </a:lnTo>
                  <a:lnTo>
                    <a:pt x="1587880" y="67309"/>
                  </a:lnTo>
                  <a:lnTo>
                    <a:pt x="1591945" y="207009"/>
                  </a:lnTo>
                  <a:lnTo>
                    <a:pt x="1591437" y="215900"/>
                  </a:lnTo>
                  <a:lnTo>
                    <a:pt x="1576704" y="256539"/>
                  </a:lnTo>
                  <a:lnTo>
                    <a:pt x="1545081" y="285750"/>
                  </a:lnTo>
                  <a:lnTo>
                    <a:pt x="1511553" y="295909"/>
                  </a:lnTo>
                  <a:lnTo>
                    <a:pt x="1530350" y="295909"/>
                  </a:lnTo>
                  <a:lnTo>
                    <a:pt x="1568703" y="273050"/>
                  </a:lnTo>
                  <a:lnTo>
                    <a:pt x="1591945" y="234950"/>
                  </a:lnTo>
                  <a:lnTo>
                    <a:pt x="1596136" y="207009"/>
                  </a:lnTo>
                  <a:lnTo>
                    <a:pt x="1596136" y="92709"/>
                  </a:lnTo>
                  <a:lnTo>
                    <a:pt x="1584832" y="48259"/>
                  </a:lnTo>
                  <a:lnTo>
                    <a:pt x="1574800" y="34289"/>
                  </a:lnTo>
                  <a:lnTo>
                    <a:pt x="1568703" y="26669"/>
                  </a:lnTo>
                  <a:lnTo>
                    <a:pt x="1562100" y="21589"/>
                  </a:lnTo>
                  <a:lnTo>
                    <a:pt x="1554861" y="15239"/>
                  </a:lnTo>
                  <a:lnTo>
                    <a:pt x="1547114" y="11429"/>
                  </a:lnTo>
                  <a:lnTo>
                    <a:pt x="1538986" y="7619"/>
                  </a:lnTo>
                  <a:lnTo>
                    <a:pt x="1530350" y="3809"/>
                  </a:lnTo>
                  <a:close/>
                </a:path>
                <a:path w="1596390" h="299720">
                  <a:moveTo>
                    <a:pt x="1502410" y="7619"/>
                  </a:moveTo>
                  <a:lnTo>
                    <a:pt x="93852" y="7619"/>
                  </a:lnTo>
                  <a:lnTo>
                    <a:pt x="68452" y="11429"/>
                  </a:lnTo>
                  <a:lnTo>
                    <a:pt x="60579" y="15239"/>
                  </a:lnTo>
                  <a:lnTo>
                    <a:pt x="53086" y="17779"/>
                  </a:lnTo>
                  <a:lnTo>
                    <a:pt x="23113" y="45719"/>
                  </a:lnTo>
                  <a:lnTo>
                    <a:pt x="8889" y="85089"/>
                  </a:lnTo>
                  <a:lnTo>
                    <a:pt x="8509" y="207009"/>
                  </a:lnTo>
                  <a:lnTo>
                    <a:pt x="8889" y="215900"/>
                  </a:lnTo>
                  <a:lnTo>
                    <a:pt x="23113" y="254000"/>
                  </a:lnTo>
                  <a:lnTo>
                    <a:pt x="46100" y="276859"/>
                  </a:lnTo>
                  <a:lnTo>
                    <a:pt x="53086" y="281939"/>
                  </a:lnTo>
                  <a:lnTo>
                    <a:pt x="60579" y="285750"/>
                  </a:lnTo>
                  <a:lnTo>
                    <a:pt x="68452" y="288289"/>
                  </a:lnTo>
                  <a:lnTo>
                    <a:pt x="93852" y="292100"/>
                  </a:lnTo>
                  <a:lnTo>
                    <a:pt x="1502410" y="292100"/>
                  </a:lnTo>
                  <a:lnTo>
                    <a:pt x="1527810" y="288289"/>
                  </a:lnTo>
                  <a:lnTo>
                    <a:pt x="1531683" y="287019"/>
                  </a:lnTo>
                  <a:lnTo>
                    <a:pt x="85471" y="287019"/>
                  </a:lnTo>
                  <a:lnTo>
                    <a:pt x="69723" y="284479"/>
                  </a:lnTo>
                  <a:lnTo>
                    <a:pt x="62230" y="280669"/>
                  </a:lnTo>
                  <a:lnTo>
                    <a:pt x="55118" y="278129"/>
                  </a:lnTo>
                  <a:lnTo>
                    <a:pt x="48513" y="274319"/>
                  </a:lnTo>
                  <a:lnTo>
                    <a:pt x="22479" y="245109"/>
                  </a:lnTo>
                  <a:lnTo>
                    <a:pt x="12700" y="207009"/>
                  </a:lnTo>
                  <a:lnTo>
                    <a:pt x="12772" y="92709"/>
                  </a:lnTo>
                  <a:lnTo>
                    <a:pt x="22479" y="54609"/>
                  </a:lnTo>
                  <a:lnTo>
                    <a:pt x="48513" y="26669"/>
                  </a:lnTo>
                  <a:lnTo>
                    <a:pt x="55118" y="21589"/>
                  </a:lnTo>
                  <a:lnTo>
                    <a:pt x="62230" y="19050"/>
                  </a:lnTo>
                  <a:lnTo>
                    <a:pt x="69723" y="16509"/>
                  </a:lnTo>
                  <a:lnTo>
                    <a:pt x="77470" y="13969"/>
                  </a:lnTo>
                  <a:lnTo>
                    <a:pt x="85471" y="12700"/>
                  </a:lnTo>
                  <a:lnTo>
                    <a:pt x="1530392" y="12700"/>
                  </a:lnTo>
                  <a:lnTo>
                    <a:pt x="1527810" y="11429"/>
                  </a:lnTo>
                  <a:lnTo>
                    <a:pt x="1502410" y="7619"/>
                  </a:lnTo>
                  <a:close/>
                </a:path>
                <a:path w="1596390" h="299720">
                  <a:moveTo>
                    <a:pt x="1530392" y="12700"/>
                  </a:moveTo>
                  <a:lnTo>
                    <a:pt x="1510792" y="12700"/>
                  </a:lnTo>
                  <a:lnTo>
                    <a:pt x="1518793" y="13969"/>
                  </a:lnTo>
                  <a:lnTo>
                    <a:pt x="1526540" y="16509"/>
                  </a:lnTo>
                  <a:lnTo>
                    <a:pt x="1533905" y="19050"/>
                  </a:lnTo>
                  <a:lnTo>
                    <a:pt x="1541018" y="21589"/>
                  </a:lnTo>
                  <a:lnTo>
                    <a:pt x="1547749" y="26669"/>
                  </a:lnTo>
                  <a:lnTo>
                    <a:pt x="1553972" y="30479"/>
                  </a:lnTo>
                  <a:lnTo>
                    <a:pt x="1577086" y="62229"/>
                  </a:lnTo>
                  <a:lnTo>
                    <a:pt x="1583436" y="207009"/>
                  </a:lnTo>
                  <a:lnTo>
                    <a:pt x="1582927" y="214629"/>
                  </a:lnTo>
                  <a:lnTo>
                    <a:pt x="1569593" y="251459"/>
                  </a:lnTo>
                  <a:lnTo>
                    <a:pt x="1541018" y="278129"/>
                  </a:lnTo>
                  <a:lnTo>
                    <a:pt x="1533905" y="280669"/>
                  </a:lnTo>
                  <a:lnTo>
                    <a:pt x="1526540" y="284479"/>
                  </a:lnTo>
                  <a:lnTo>
                    <a:pt x="1510792" y="287019"/>
                  </a:lnTo>
                  <a:lnTo>
                    <a:pt x="1531683" y="287019"/>
                  </a:lnTo>
                  <a:lnTo>
                    <a:pt x="1535556" y="285750"/>
                  </a:lnTo>
                  <a:lnTo>
                    <a:pt x="1543050" y="281939"/>
                  </a:lnTo>
                  <a:lnTo>
                    <a:pt x="1550162" y="276859"/>
                  </a:lnTo>
                  <a:lnTo>
                    <a:pt x="1556766" y="273050"/>
                  </a:lnTo>
                  <a:lnTo>
                    <a:pt x="1581023" y="240029"/>
                  </a:lnTo>
                  <a:lnTo>
                    <a:pt x="1587627" y="207009"/>
                  </a:lnTo>
                  <a:lnTo>
                    <a:pt x="1587572" y="92709"/>
                  </a:lnTo>
                  <a:lnTo>
                    <a:pt x="1577340" y="52069"/>
                  </a:lnTo>
                  <a:lnTo>
                    <a:pt x="1550162" y="22859"/>
                  </a:lnTo>
                  <a:lnTo>
                    <a:pt x="1535556" y="15239"/>
                  </a:lnTo>
                  <a:lnTo>
                    <a:pt x="1530392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77">
              <a:extLst>
                <a:ext uri="{FF2B5EF4-FFF2-40B4-BE49-F238E27FC236}">
                  <a16:creationId xmlns:a16="http://schemas.microsoft.com/office/drawing/2014/main" id="{08D71F6D-CD18-4562-A8B4-060CACEDD47B}"/>
                </a:ext>
              </a:extLst>
            </p:cNvPr>
            <p:cNvSpPr txBox="1"/>
            <p:nvPr/>
          </p:nvSpPr>
          <p:spPr>
            <a:xfrm>
              <a:off x="5238369" y="3506851"/>
              <a:ext cx="921385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dirty="0">
                  <a:solidFill>
                    <a:srgbClr val="C00000"/>
                  </a:solidFill>
                  <a:latin typeface="맑은 고딕"/>
                  <a:cs typeface="맑은 고딕"/>
                </a:rPr>
                <a:t>학습샘플</a:t>
              </a:r>
              <a:r>
                <a:rPr sz="1400" b="1" spc="-95" dirty="0">
                  <a:solidFill>
                    <a:srgbClr val="C00000"/>
                  </a:solidFill>
                  <a:latin typeface="맑은 고딕"/>
                  <a:cs typeface="맑은 고딕"/>
                </a:rPr>
                <a:t> </a:t>
              </a:r>
              <a:r>
                <a:rPr sz="1400" dirty="0">
                  <a:solidFill>
                    <a:srgbClr val="C00000"/>
                  </a:solidFill>
                  <a:latin typeface="Cambria Math"/>
                  <a:cs typeface="Cambria Math"/>
                </a:rPr>
                <a:t>𝑠</a:t>
              </a:r>
              <a:r>
                <a:rPr sz="1500" baseline="-16666" dirty="0">
                  <a:solidFill>
                    <a:srgbClr val="C00000"/>
                  </a:solidFill>
                  <a:latin typeface="Cambria Math"/>
                  <a:cs typeface="Cambria Math"/>
                </a:rPr>
                <a:t>𝑖</a:t>
              </a:r>
              <a:endParaRPr sz="1500" baseline="-16666">
                <a:latin typeface="Cambria Math"/>
                <a:cs typeface="Cambria Math"/>
              </a:endParaRPr>
            </a:p>
          </p:txBody>
        </p:sp>
        <p:sp>
          <p:nvSpPr>
            <p:cNvPr id="232" name="object 78">
              <a:extLst>
                <a:ext uri="{FF2B5EF4-FFF2-40B4-BE49-F238E27FC236}">
                  <a16:creationId xmlns:a16="http://schemas.microsoft.com/office/drawing/2014/main" id="{EAD65A9F-B970-4727-875E-4A800936EAED}"/>
                </a:ext>
              </a:extLst>
            </p:cNvPr>
            <p:cNvSpPr/>
            <p:nvPr/>
          </p:nvSpPr>
          <p:spPr>
            <a:xfrm>
              <a:off x="5807964" y="4329684"/>
              <a:ext cx="1043940" cy="251460"/>
            </a:xfrm>
            <a:custGeom>
              <a:avLst/>
              <a:gdLst/>
              <a:ahLst/>
              <a:cxnLst/>
              <a:rect l="l" t="t" r="r" b="b"/>
              <a:pathLst>
                <a:path w="1043940" h="251460">
                  <a:moveTo>
                    <a:pt x="0" y="251460"/>
                  </a:moveTo>
                  <a:lnTo>
                    <a:pt x="1043939" y="251460"/>
                  </a:lnTo>
                  <a:lnTo>
                    <a:pt x="1043939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79">
              <a:extLst>
                <a:ext uri="{FF2B5EF4-FFF2-40B4-BE49-F238E27FC236}">
                  <a16:creationId xmlns:a16="http://schemas.microsoft.com/office/drawing/2014/main" id="{280F0593-60B1-4030-AAB9-F5008CED7934}"/>
                </a:ext>
              </a:extLst>
            </p:cNvPr>
            <p:cNvSpPr/>
            <p:nvPr/>
          </p:nvSpPr>
          <p:spPr>
            <a:xfrm>
              <a:off x="5801614" y="4585334"/>
              <a:ext cx="1056640" cy="0"/>
            </a:xfrm>
            <a:custGeom>
              <a:avLst/>
              <a:gdLst/>
              <a:ahLst/>
              <a:cxnLst/>
              <a:rect l="l" t="t" r="r" b="b"/>
              <a:pathLst>
                <a:path w="1056640">
                  <a:moveTo>
                    <a:pt x="0" y="0"/>
                  </a:moveTo>
                  <a:lnTo>
                    <a:pt x="1056639" y="0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80">
              <a:extLst>
                <a:ext uri="{FF2B5EF4-FFF2-40B4-BE49-F238E27FC236}">
                  <a16:creationId xmlns:a16="http://schemas.microsoft.com/office/drawing/2014/main" id="{DDFB5865-39A6-40D0-B428-67D040A5968C}"/>
                </a:ext>
              </a:extLst>
            </p:cNvPr>
            <p:cNvSpPr/>
            <p:nvPr/>
          </p:nvSpPr>
          <p:spPr>
            <a:xfrm>
              <a:off x="5803709" y="4328159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70">
                  <a:moveTo>
                    <a:pt x="0" y="0"/>
                  </a:moveTo>
                  <a:lnTo>
                    <a:pt x="0" y="255270"/>
                  </a:lnTo>
                </a:path>
              </a:pathLst>
            </a:custGeom>
            <a:ln w="4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81">
              <a:extLst>
                <a:ext uri="{FF2B5EF4-FFF2-40B4-BE49-F238E27FC236}">
                  <a16:creationId xmlns:a16="http://schemas.microsoft.com/office/drawing/2014/main" id="{1A710A2F-4F9B-499B-BE1A-B57EF8EF09EC}"/>
                </a:ext>
              </a:extLst>
            </p:cNvPr>
            <p:cNvSpPr/>
            <p:nvPr/>
          </p:nvSpPr>
          <p:spPr>
            <a:xfrm>
              <a:off x="5801614" y="4325620"/>
              <a:ext cx="1056640" cy="0"/>
            </a:xfrm>
            <a:custGeom>
              <a:avLst/>
              <a:gdLst/>
              <a:ahLst/>
              <a:cxnLst/>
              <a:rect l="l" t="t" r="r" b="b"/>
              <a:pathLst>
                <a:path w="1056640">
                  <a:moveTo>
                    <a:pt x="0" y="0"/>
                  </a:moveTo>
                  <a:lnTo>
                    <a:pt x="1056639" y="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82">
              <a:extLst>
                <a:ext uri="{FF2B5EF4-FFF2-40B4-BE49-F238E27FC236}">
                  <a16:creationId xmlns:a16="http://schemas.microsoft.com/office/drawing/2014/main" id="{E8EE1803-537C-42D1-B574-D8932B94E186}"/>
                </a:ext>
              </a:extLst>
            </p:cNvPr>
            <p:cNvSpPr/>
            <p:nvPr/>
          </p:nvSpPr>
          <p:spPr>
            <a:xfrm>
              <a:off x="6856158" y="4327525"/>
              <a:ext cx="0" cy="255904"/>
            </a:xfrm>
            <a:custGeom>
              <a:avLst/>
              <a:gdLst/>
              <a:ahLst/>
              <a:cxnLst/>
              <a:rect l="l" t="t" r="r" b="b"/>
              <a:pathLst>
                <a:path h="255904">
                  <a:moveTo>
                    <a:pt x="0" y="0"/>
                  </a:moveTo>
                  <a:lnTo>
                    <a:pt x="0" y="255777"/>
                  </a:lnTo>
                </a:path>
              </a:pathLst>
            </a:custGeom>
            <a:ln w="4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83">
              <a:extLst>
                <a:ext uri="{FF2B5EF4-FFF2-40B4-BE49-F238E27FC236}">
                  <a16:creationId xmlns:a16="http://schemas.microsoft.com/office/drawing/2014/main" id="{780D78C2-C5C5-4D60-8156-36CDBAFEFB48}"/>
                </a:ext>
              </a:extLst>
            </p:cNvPr>
            <p:cNvSpPr/>
            <p:nvPr/>
          </p:nvSpPr>
          <p:spPr>
            <a:xfrm>
              <a:off x="5810122" y="4577079"/>
              <a:ext cx="1040130" cy="0"/>
            </a:xfrm>
            <a:custGeom>
              <a:avLst/>
              <a:gdLst/>
              <a:ahLst/>
              <a:cxnLst/>
              <a:rect l="l" t="t" r="r" b="b"/>
              <a:pathLst>
                <a:path w="1040129">
                  <a:moveTo>
                    <a:pt x="0" y="0"/>
                  </a:moveTo>
                  <a:lnTo>
                    <a:pt x="1039622" y="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84">
              <a:extLst>
                <a:ext uri="{FF2B5EF4-FFF2-40B4-BE49-F238E27FC236}">
                  <a16:creationId xmlns:a16="http://schemas.microsoft.com/office/drawing/2014/main" id="{AFFF63D2-0B8C-4315-A59B-FB361A1CA8B9}"/>
                </a:ext>
              </a:extLst>
            </p:cNvPr>
            <p:cNvSpPr/>
            <p:nvPr/>
          </p:nvSpPr>
          <p:spPr>
            <a:xfrm>
              <a:off x="5812218" y="4335779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0"/>
                  </a:moveTo>
                  <a:lnTo>
                    <a:pt x="0" y="238760"/>
                  </a:lnTo>
                </a:path>
              </a:pathLst>
            </a:custGeom>
            <a:ln w="4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85">
              <a:extLst>
                <a:ext uri="{FF2B5EF4-FFF2-40B4-BE49-F238E27FC236}">
                  <a16:creationId xmlns:a16="http://schemas.microsoft.com/office/drawing/2014/main" id="{89C95F76-AAF8-4BB3-9064-65E2655152DF}"/>
                </a:ext>
              </a:extLst>
            </p:cNvPr>
            <p:cNvSpPr/>
            <p:nvPr/>
          </p:nvSpPr>
          <p:spPr>
            <a:xfrm>
              <a:off x="5810122" y="4333875"/>
              <a:ext cx="1040130" cy="0"/>
            </a:xfrm>
            <a:custGeom>
              <a:avLst/>
              <a:gdLst/>
              <a:ahLst/>
              <a:cxnLst/>
              <a:rect l="l" t="t" r="r" b="b"/>
              <a:pathLst>
                <a:path w="1040129">
                  <a:moveTo>
                    <a:pt x="0" y="0"/>
                  </a:moveTo>
                  <a:lnTo>
                    <a:pt x="1039622" y="0"/>
                  </a:lnTo>
                </a:path>
              </a:pathLst>
            </a:custGeom>
            <a:ln w="38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86">
              <a:extLst>
                <a:ext uri="{FF2B5EF4-FFF2-40B4-BE49-F238E27FC236}">
                  <a16:creationId xmlns:a16="http://schemas.microsoft.com/office/drawing/2014/main" id="{EFE1D704-B995-4A16-A1E3-9A31A87ED563}"/>
                </a:ext>
              </a:extLst>
            </p:cNvPr>
            <p:cNvSpPr/>
            <p:nvPr/>
          </p:nvSpPr>
          <p:spPr>
            <a:xfrm>
              <a:off x="6847649" y="4336034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0"/>
                  </a:moveTo>
                  <a:lnTo>
                    <a:pt x="0" y="238760"/>
                  </a:lnTo>
                </a:path>
              </a:pathLst>
            </a:custGeom>
            <a:ln w="4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87">
              <a:extLst>
                <a:ext uri="{FF2B5EF4-FFF2-40B4-BE49-F238E27FC236}">
                  <a16:creationId xmlns:a16="http://schemas.microsoft.com/office/drawing/2014/main" id="{0B6DDB4C-23C2-40AB-A450-5EF34C9B9604}"/>
                </a:ext>
              </a:extLst>
            </p:cNvPr>
            <p:cNvSpPr/>
            <p:nvPr/>
          </p:nvSpPr>
          <p:spPr>
            <a:xfrm>
              <a:off x="5807964" y="4689347"/>
              <a:ext cx="1043940" cy="251460"/>
            </a:xfrm>
            <a:custGeom>
              <a:avLst/>
              <a:gdLst/>
              <a:ahLst/>
              <a:cxnLst/>
              <a:rect l="l" t="t" r="r" b="b"/>
              <a:pathLst>
                <a:path w="1043940" h="251460">
                  <a:moveTo>
                    <a:pt x="0" y="251459"/>
                  </a:moveTo>
                  <a:lnTo>
                    <a:pt x="1043939" y="251459"/>
                  </a:lnTo>
                  <a:lnTo>
                    <a:pt x="1043939" y="0"/>
                  </a:lnTo>
                  <a:lnTo>
                    <a:pt x="0" y="0"/>
                  </a:lnTo>
                  <a:lnTo>
                    <a:pt x="0" y="25145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88">
              <a:extLst>
                <a:ext uri="{FF2B5EF4-FFF2-40B4-BE49-F238E27FC236}">
                  <a16:creationId xmlns:a16="http://schemas.microsoft.com/office/drawing/2014/main" id="{A76A29A8-5A9F-4A34-A05C-8571C8BA68C6}"/>
                </a:ext>
              </a:extLst>
            </p:cNvPr>
            <p:cNvSpPr/>
            <p:nvPr/>
          </p:nvSpPr>
          <p:spPr>
            <a:xfrm>
              <a:off x="5801614" y="4944745"/>
              <a:ext cx="1056640" cy="0"/>
            </a:xfrm>
            <a:custGeom>
              <a:avLst/>
              <a:gdLst/>
              <a:ahLst/>
              <a:cxnLst/>
              <a:rect l="l" t="t" r="r" b="b"/>
              <a:pathLst>
                <a:path w="1056640">
                  <a:moveTo>
                    <a:pt x="0" y="0"/>
                  </a:moveTo>
                  <a:lnTo>
                    <a:pt x="1056639" y="0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89">
              <a:extLst>
                <a:ext uri="{FF2B5EF4-FFF2-40B4-BE49-F238E27FC236}">
                  <a16:creationId xmlns:a16="http://schemas.microsoft.com/office/drawing/2014/main" id="{8BC92931-073A-4CE5-A48B-0488EA98F621}"/>
                </a:ext>
              </a:extLst>
            </p:cNvPr>
            <p:cNvSpPr/>
            <p:nvPr/>
          </p:nvSpPr>
          <p:spPr>
            <a:xfrm>
              <a:off x="5803709" y="4687570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70">
                  <a:moveTo>
                    <a:pt x="0" y="0"/>
                  </a:moveTo>
                  <a:lnTo>
                    <a:pt x="0" y="255269"/>
                  </a:lnTo>
                </a:path>
              </a:pathLst>
            </a:custGeom>
            <a:ln w="4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90">
              <a:extLst>
                <a:ext uri="{FF2B5EF4-FFF2-40B4-BE49-F238E27FC236}">
                  <a16:creationId xmlns:a16="http://schemas.microsoft.com/office/drawing/2014/main" id="{A64FD580-5282-4453-BEA3-AF83D03A16EF}"/>
                </a:ext>
              </a:extLst>
            </p:cNvPr>
            <p:cNvSpPr/>
            <p:nvPr/>
          </p:nvSpPr>
          <p:spPr>
            <a:xfrm>
              <a:off x="5801614" y="4685029"/>
              <a:ext cx="1056640" cy="0"/>
            </a:xfrm>
            <a:custGeom>
              <a:avLst/>
              <a:gdLst/>
              <a:ahLst/>
              <a:cxnLst/>
              <a:rect l="l" t="t" r="r" b="b"/>
              <a:pathLst>
                <a:path w="1056640">
                  <a:moveTo>
                    <a:pt x="0" y="0"/>
                  </a:moveTo>
                  <a:lnTo>
                    <a:pt x="1056639" y="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91">
              <a:extLst>
                <a:ext uri="{FF2B5EF4-FFF2-40B4-BE49-F238E27FC236}">
                  <a16:creationId xmlns:a16="http://schemas.microsoft.com/office/drawing/2014/main" id="{8BAB34D0-CDCB-4B0F-AD74-22652505E396}"/>
                </a:ext>
              </a:extLst>
            </p:cNvPr>
            <p:cNvSpPr/>
            <p:nvPr/>
          </p:nvSpPr>
          <p:spPr>
            <a:xfrm>
              <a:off x="6856158" y="4687189"/>
              <a:ext cx="0" cy="255904"/>
            </a:xfrm>
            <a:custGeom>
              <a:avLst/>
              <a:gdLst/>
              <a:ahLst/>
              <a:cxnLst/>
              <a:rect l="l" t="t" r="r" b="b"/>
              <a:pathLst>
                <a:path h="255904">
                  <a:moveTo>
                    <a:pt x="0" y="0"/>
                  </a:moveTo>
                  <a:lnTo>
                    <a:pt x="0" y="255778"/>
                  </a:lnTo>
                </a:path>
              </a:pathLst>
            </a:custGeom>
            <a:ln w="4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92">
              <a:extLst>
                <a:ext uri="{FF2B5EF4-FFF2-40B4-BE49-F238E27FC236}">
                  <a16:creationId xmlns:a16="http://schemas.microsoft.com/office/drawing/2014/main" id="{55C98744-A22B-4A7F-AEA7-463DD98E3FF4}"/>
                </a:ext>
              </a:extLst>
            </p:cNvPr>
            <p:cNvSpPr/>
            <p:nvPr/>
          </p:nvSpPr>
          <p:spPr>
            <a:xfrm>
              <a:off x="5810122" y="4936490"/>
              <a:ext cx="1040130" cy="0"/>
            </a:xfrm>
            <a:custGeom>
              <a:avLst/>
              <a:gdLst/>
              <a:ahLst/>
              <a:cxnLst/>
              <a:rect l="l" t="t" r="r" b="b"/>
              <a:pathLst>
                <a:path w="1040129">
                  <a:moveTo>
                    <a:pt x="0" y="0"/>
                  </a:moveTo>
                  <a:lnTo>
                    <a:pt x="1039622" y="0"/>
                  </a:lnTo>
                </a:path>
              </a:pathLst>
            </a:custGeom>
            <a:ln w="50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93">
              <a:extLst>
                <a:ext uri="{FF2B5EF4-FFF2-40B4-BE49-F238E27FC236}">
                  <a16:creationId xmlns:a16="http://schemas.microsoft.com/office/drawing/2014/main" id="{263E1A57-CCF1-4D2C-AEC3-39FF6486BB65}"/>
                </a:ext>
              </a:extLst>
            </p:cNvPr>
            <p:cNvSpPr/>
            <p:nvPr/>
          </p:nvSpPr>
          <p:spPr>
            <a:xfrm>
              <a:off x="5812218" y="4695190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0"/>
                  </a:moveTo>
                  <a:lnTo>
                    <a:pt x="0" y="238760"/>
                  </a:lnTo>
                </a:path>
              </a:pathLst>
            </a:custGeom>
            <a:ln w="4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94">
              <a:extLst>
                <a:ext uri="{FF2B5EF4-FFF2-40B4-BE49-F238E27FC236}">
                  <a16:creationId xmlns:a16="http://schemas.microsoft.com/office/drawing/2014/main" id="{50B7CB11-6FED-43D4-AA2A-CC961984BD3B}"/>
                </a:ext>
              </a:extLst>
            </p:cNvPr>
            <p:cNvSpPr/>
            <p:nvPr/>
          </p:nvSpPr>
          <p:spPr>
            <a:xfrm>
              <a:off x="5810122" y="4693284"/>
              <a:ext cx="1040130" cy="0"/>
            </a:xfrm>
            <a:custGeom>
              <a:avLst/>
              <a:gdLst/>
              <a:ahLst/>
              <a:cxnLst/>
              <a:rect l="l" t="t" r="r" b="b"/>
              <a:pathLst>
                <a:path w="1040129">
                  <a:moveTo>
                    <a:pt x="0" y="0"/>
                  </a:moveTo>
                  <a:lnTo>
                    <a:pt x="1039622" y="0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95">
              <a:extLst>
                <a:ext uri="{FF2B5EF4-FFF2-40B4-BE49-F238E27FC236}">
                  <a16:creationId xmlns:a16="http://schemas.microsoft.com/office/drawing/2014/main" id="{21C1F50A-9551-436D-ABB3-ACDDB9A621E4}"/>
                </a:ext>
              </a:extLst>
            </p:cNvPr>
            <p:cNvSpPr/>
            <p:nvPr/>
          </p:nvSpPr>
          <p:spPr>
            <a:xfrm>
              <a:off x="6847649" y="4695697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0"/>
                  </a:moveTo>
                  <a:lnTo>
                    <a:pt x="0" y="238759"/>
                  </a:lnTo>
                </a:path>
              </a:pathLst>
            </a:custGeom>
            <a:ln w="4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96">
              <a:extLst>
                <a:ext uri="{FF2B5EF4-FFF2-40B4-BE49-F238E27FC236}">
                  <a16:creationId xmlns:a16="http://schemas.microsoft.com/office/drawing/2014/main" id="{8725D2E8-332C-4D90-AF12-9255A539954A}"/>
                </a:ext>
              </a:extLst>
            </p:cNvPr>
            <p:cNvSpPr txBox="1"/>
            <p:nvPr/>
          </p:nvSpPr>
          <p:spPr>
            <a:xfrm>
              <a:off x="5807964" y="5157470"/>
              <a:ext cx="1043940" cy="251460"/>
            </a:xfrm>
            <a:prstGeom prst="rect">
              <a:avLst/>
            </a:prstGeom>
            <a:solidFill>
              <a:srgbClr val="D9D9D9"/>
            </a:solidFill>
            <a:ln w="4190">
              <a:solidFill>
                <a:srgbClr val="000000"/>
              </a:solidFill>
            </a:ln>
          </p:spPr>
          <p:txBody>
            <a:bodyPr vert="horz" wrap="square" lIns="0" tIns="32384" rIns="0" bIns="0" rtlCol="0">
              <a:spAutoFit/>
            </a:bodyPr>
            <a:lstStyle/>
            <a:p>
              <a:pPr marL="298450">
                <a:lnSpc>
                  <a:spcPct val="100000"/>
                </a:lnSpc>
                <a:spcBef>
                  <a:spcPts val="254"/>
                </a:spcBef>
              </a:pPr>
              <a:r>
                <a:rPr sz="1200" dirty="0">
                  <a:latin typeface="맑은 고딕"/>
                  <a:cs typeface="맑은 고딕"/>
                </a:rPr>
                <a:t>특징</a:t>
              </a:r>
              <a:r>
                <a:rPr sz="1200" spc="-10" dirty="0">
                  <a:latin typeface="맑은 고딕"/>
                  <a:cs typeface="맑은 고딕"/>
                </a:rPr>
                <a:t> </a:t>
              </a:r>
              <a:r>
                <a:rPr sz="1200" dirty="0">
                  <a:latin typeface="맑은 고딕"/>
                  <a:cs typeface="맑은 고딕"/>
                </a:rPr>
                <a:t>M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251" name="object 97">
              <a:extLst>
                <a:ext uri="{FF2B5EF4-FFF2-40B4-BE49-F238E27FC236}">
                  <a16:creationId xmlns:a16="http://schemas.microsoft.com/office/drawing/2014/main" id="{76DE11A2-772F-42FC-90BC-A972D96048D5}"/>
                </a:ext>
              </a:extLst>
            </p:cNvPr>
            <p:cNvSpPr txBox="1"/>
            <p:nvPr/>
          </p:nvSpPr>
          <p:spPr>
            <a:xfrm>
              <a:off x="3547871" y="4755161"/>
              <a:ext cx="883919" cy="618490"/>
            </a:xfrm>
            <a:prstGeom prst="rect">
              <a:avLst/>
            </a:prstGeom>
          </p:spPr>
          <p:txBody>
            <a:bodyPr vert="horz" wrap="square" lIns="0" tIns="120014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44"/>
                </a:spcBef>
              </a:pPr>
              <a:r>
                <a:rPr sz="1800" dirty="0">
                  <a:latin typeface="Cambria Math"/>
                  <a:cs typeface="Cambria Math"/>
                </a:rPr>
                <a:t>⋮</a:t>
              </a:r>
              <a:endParaRPr sz="1800">
                <a:latin typeface="Cambria Math"/>
                <a:cs typeface="Cambria Math"/>
              </a:endParaRPr>
            </a:p>
            <a:p>
              <a:pPr marL="63500" algn="ctr">
                <a:lnSpc>
                  <a:spcPct val="100000"/>
                </a:lnSpc>
                <a:spcBef>
                  <a:spcPts val="464"/>
                </a:spcBef>
                <a:tabLst>
                  <a:tab pos="447675" algn="l"/>
                </a:tabLst>
              </a:pPr>
              <a:r>
                <a:rPr sz="1000" spc="-5" dirty="0">
                  <a:latin typeface="맑은 고딕"/>
                  <a:cs typeface="맑은 고딕"/>
                </a:rPr>
                <a:t>샘플	목표치</a:t>
              </a:r>
              <a:endParaRPr sz="1000">
                <a:latin typeface="맑은 고딕"/>
                <a:cs typeface="맑은 고딕"/>
              </a:endParaRPr>
            </a:p>
          </p:txBody>
        </p:sp>
        <p:sp>
          <p:nvSpPr>
            <p:cNvPr id="252" name="object 98">
              <a:extLst>
                <a:ext uri="{FF2B5EF4-FFF2-40B4-BE49-F238E27FC236}">
                  <a16:creationId xmlns:a16="http://schemas.microsoft.com/office/drawing/2014/main" id="{81C1FB39-4DF5-4ABC-854F-3EAEB2460034}"/>
                </a:ext>
              </a:extLst>
            </p:cNvPr>
            <p:cNvSpPr txBox="1"/>
            <p:nvPr/>
          </p:nvSpPr>
          <p:spPr>
            <a:xfrm>
              <a:off x="3626865" y="5402681"/>
              <a:ext cx="789940" cy="5473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60960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⋮</a:t>
              </a:r>
              <a:endParaRPr sz="1800">
                <a:latin typeface="Cambria Math"/>
                <a:cs typeface="Cambria Math"/>
              </a:endParaRPr>
            </a:p>
            <a:p>
              <a:pPr algn="ctr">
                <a:lnSpc>
                  <a:spcPct val="100000"/>
                </a:lnSpc>
                <a:spcBef>
                  <a:spcPts val="750"/>
                </a:spcBef>
                <a:tabLst>
                  <a:tab pos="384175" algn="l"/>
                </a:tabLst>
              </a:pPr>
              <a:r>
                <a:rPr sz="1000" spc="-5" dirty="0">
                  <a:latin typeface="맑은 고딕"/>
                  <a:cs typeface="맑은 고딕"/>
                </a:rPr>
                <a:t>샘플	목표치</a:t>
              </a:r>
              <a:endParaRPr sz="1000">
                <a:latin typeface="맑은 고딕"/>
                <a:cs typeface="맑은 고딕"/>
              </a:endParaRPr>
            </a:p>
          </p:txBody>
        </p:sp>
        <p:sp>
          <p:nvSpPr>
            <p:cNvPr id="253" name="object 99">
              <a:extLst>
                <a:ext uri="{FF2B5EF4-FFF2-40B4-BE49-F238E27FC236}">
                  <a16:creationId xmlns:a16="http://schemas.microsoft.com/office/drawing/2014/main" id="{978B0390-48D2-49FB-AB20-ED1FAD755E4F}"/>
                </a:ext>
              </a:extLst>
            </p:cNvPr>
            <p:cNvSpPr/>
            <p:nvPr/>
          </p:nvSpPr>
          <p:spPr>
            <a:xfrm>
              <a:off x="5550153" y="3999229"/>
              <a:ext cx="1559560" cy="1524000"/>
            </a:xfrm>
            <a:custGeom>
              <a:avLst/>
              <a:gdLst/>
              <a:ahLst/>
              <a:cxnLst/>
              <a:rect l="l" t="t" r="r" b="b"/>
              <a:pathLst>
                <a:path w="1559559" h="1524000">
                  <a:moveTo>
                    <a:pt x="81280" y="1511300"/>
                  </a:moveTo>
                  <a:lnTo>
                    <a:pt x="68199" y="1511300"/>
                  </a:lnTo>
                  <a:lnTo>
                    <a:pt x="79629" y="1524000"/>
                  </a:lnTo>
                  <a:lnTo>
                    <a:pt x="92837" y="1524000"/>
                  </a:lnTo>
                  <a:lnTo>
                    <a:pt x="81280" y="1511300"/>
                  </a:lnTo>
                  <a:close/>
                </a:path>
                <a:path w="1559559" h="1524000">
                  <a:moveTo>
                    <a:pt x="1465579" y="1511300"/>
                  </a:moveTo>
                  <a:lnTo>
                    <a:pt x="94107" y="1511300"/>
                  </a:lnTo>
                  <a:lnTo>
                    <a:pt x="105791" y="1524000"/>
                  </a:lnTo>
                  <a:lnTo>
                    <a:pt x="1453769" y="1524000"/>
                  </a:lnTo>
                  <a:lnTo>
                    <a:pt x="1465579" y="1511300"/>
                  </a:lnTo>
                  <a:close/>
                </a:path>
                <a:path w="1559559" h="1524000">
                  <a:moveTo>
                    <a:pt x="1491361" y="1511300"/>
                  </a:moveTo>
                  <a:lnTo>
                    <a:pt x="1478406" y="1511300"/>
                  </a:lnTo>
                  <a:lnTo>
                    <a:pt x="1466723" y="1524000"/>
                  </a:lnTo>
                  <a:lnTo>
                    <a:pt x="1480057" y="1524000"/>
                  </a:lnTo>
                  <a:lnTo>
                    <a:pt x="1491361" y="1511300"/>
                  </a:lnTo>
                  <a:close/>
                </a:path>
                <a:path w="1559559" h="1524000">
                  <a:moveTo>
                    <a:pt x="41148" y="1485900"/>
                  </a:moveTo>
                  <a:lnTo>
                    <a:pt x="38100" y="1485900"/>
                  </a:lnTo>
                  <a:lnTo>
                    <a:pt x="47498" y="1498600"/>
                  </a:lnTo>
                  <a:lnTo>
                    <a:pt x="57404" y="1511300"/>
                  </a:lnTo>
                  <a:lnTo>
                    <a:pt x="70231" y="1511300"/>
                  </a:lnTo>
                  <a:lnTo>
                    <a:pt x="59817" y="1498600"/>
                  </a:lnTo>
                  <a:lnTo>
                    <a:pt x="50165" y="1498600"/>
                  </a:lnTo>
                  <a:lnTo>
                    <a:pt x="41148" y="1485900"/>
                  </a:lnTo>
                  <a:close/>
                </a:path>
                <a:path w="1559559" h="1524000">
                  <a:moveTo>
                    <a:pt x="74295" y="1498600"/>
                  </a:moveTo>
                  <a:lnTo>
                    <a:pt x="62230" y="1498600"/>
                  </a:lnTo>
                  <a:lnTo>
                    <a:pt x="72262" y="1511300"/>
                  </a:lnTo>
                  <a:lnTo>
                    <a:pt x="84582" y="1511300"/>
                  </a:lnTo>
                  <a:lnTo>
                    <a:pt x="74295" y="1498600"/>
                  </a:lnTo>
                  <a:close/>
                </a:path>
                <a:path w="1559559" h="1524000">
                  <a:moveTo>
                    <a:pt x="1497456" y="1498600"/>
                  </a:moveTo>
                  <a:lnTo>
                    <a:pt x="1485265" y="1498600"/>
                  </a:lnTo>
                  <a:lnTo>
                    <a:pt x="1475104" y="1511300"/>
                  </a:lnTo>
                  <a:lnTo>
                    <a:pt x="1487297" y="1511300"/>
                  </a:lnTo>
                  <a:lnTo>
                    <a:pt x="1497456" y="1498600"/>
                  </a:lnTo>
                  <a:close/>
                </a:path>
                <a:path w="1559559" h="1524000">
                  <a:moveTo>
                    <a:pt x="1521460" y="1485900"/>
                  </a:moveTo>
                  <a:lnTo>
                    <a:pt x="1518412" y="1485900"/>
                  </a:lnTo>
                  <a:lnTo>
                    <a:pt x="1509522" y="1498600"/>
                  </a:lnTo>
                  <a:lnTo>
                    <a:pt x="1499870" y="1498600"/>
                  </a:lnTo>
                  <a:lnTo>
                    <a:pt x="1489328" y="1511300"/>
                  </a:lnTo>
                  <a:lnTo>
                    <a:pt x="1502155" y="1511300"/>
                  </a:lnTo>
                  <a:lnTo>
                    <a:pt x="1512189" y="1498600"/>
                  </a:lnTo>
                  <a:lnTo>
                    <a:pt x="1521460" y="1485900"/>
                  </a:lnTo>
                  <a:close/>
                </a:path>
                <a:path w="1559559" h="1524000">
                  <a:moveTo>
                    <a:pt x="64643" y="38100"/>
                  </a:moveTo>
                  <a:lnTo>
                    <a:pt x="52832" y="38100"/>
                  </a:lnTo>
                  <a:lnTo>
                    <a:pt x="44196" y="50800"/>
                  </a:lnTo>
                  <a:lnTo>
                    <a:pt x="36322" y="63500"/>
                  </a:lnTo>
                  <a:lnTo>
                    <a:pt x="29210" y="63500"/>
                  </a:lnTo>
                  <a:lnTo>
                    <a:pt x="13970" y="101600"/>
                  </a:lnTo>
                  <a:lnTo>
                    <a:pt x="8509" y="139700"/>
                  </a:lnTo>
                  <a:lnTo>
                    <a:pt x="8509" y="1397000"/>
                  </a:lnTo>
                  <a:lnTo>
                    <a:pt x="13970" y="1435100"/>
                  </a:lnTo>
                  <a:lnTo>
                    <a:pt x="29210" y="1473200"/>
                  </a:lnTo>
                  <a:lnTo>
                    <a:pt x="36322" y="1473200"/>
                  </a:lnTo>
                  <a:lnTo>
                    <a:pt x="44196" y="1485900"/>
                  </a:lnTo>
                  <a:lnTo>
                    <a:pt x="52832" y="1498600"/>
                  </a:lnTo>
                  <a:lnTo>
                    <a:pt x="64643" y="1498600"/>
                  </a:lnTo>
                  <a:lnTo>
                    <a:pt x="55499" y="1485900"/>
                  </a:lnTo>
                  <a:lnTo>
                    <a:pt x="47117" y="1485900"/>
                  </a:lnTo>
                  <a:lnTo>
                    <a:pt x="39497" y="1473200"/>
                  </a:lnTo>
                  <a:lnTo>
                    <a:pt x="32766" y="1460500"/>
                  </a:lnTo>
                  <a:lnTo>
                    <a:pt x="26924" y="1460500"/>
                  </a:lnTo>
                  <a:lnTo>
                    <a:pt x="21971" y="1447800"/>
                  </a:lnTo>
                  <a:lnTo>
                    <a:pt x="18034" y="1435100"/>
                  </a:lnTo>
                  <a:lnTo>
                    <a:pt x="15112" y="1422400"/>
                  </a:lnTo>
                  <a:lnTo>
                    <a:pt x="13335" y="1409700"/>
                  </a:lnTo>
                  <a:lnTo>
                    <a:pt x="12700" y="1397000"/>
                  </a:lnTo>
                  <a:lnTo>
                    <a:pt x="12700" y="139700"/>
                  </a:lnTo>
                  <a:lnTo>
                    <a:pt x="18034" y="101600"/>
                  </a:lnTo>
                  <a:lnTo>
                    <a:pt x="26924" y="76200"/>
                  </a:lnTo>
                  <a:lnTo>
                    <a:pt x="32766" y="76200"/>
                  </a:lnTo>
                  <a:lnTo>
                    <a:pt x="39497" y="63500"/>
                  </a:lnTo>
                  <a:lnTo>
                    <a:pt x="47117" y="50800"/>
                  </a:lnTo>
                  <a:lnTo>
                    <a:pt x="55499" y="50800"/>
                  </a:lnTo>
                  <a:lnTo>
                    <a:pt x="64643" y="38100"/>
                  </a:lnTo>
                  <a:close/>
                </a:path>
                <a:path w="1559559" h="1524000">
                  <a:moveTo>
                    <a:pt x="1506854" y="38100"/>
                  </a:moveTo>
                  <a:lnTo>
                    <a:pt x="1495044" y="38100"/>
                  </a:lnTo>
                  <a:lnTo>
                    <a:pt x="1504061" y="50800"/>
                  </a:lnTo>
                  <a:lnTo>
                    <a:pt x="1512443" y="50800"/>
                  </a:lnTo>
                  <a:lnTo>
                    <a:pt x="1520063" y="63500"/>
                  </a:lnTo>
                  <a:lnTo>
                    <a:pt x="1526794" y="76200"/>
                  </a:lnTo>
                  <a:lnTo>
                    <a:pt x="1532636" y="76200"/>
                  </a:lnTo>
                  <a:lnTo>
                    <a:pt x="1537589" y="88900"/>
                  </a:lnTo>
                  <a:lnTo>
                    <a:pt x="1541652" y="101600"/>
                  </a:lnTo>
                  <a:lnTo>
                    <a:pt x="1544447" y="114300"/>
                  </a:lnTo>
                  <a:lnTo>
                    <a:pt x="1546225" y="127000"/>
                  </a:lnTo>
                  <a:lnTo>
                    <a:pt x="1546860" y="139700"/>
                  </a:lnTo>
                  <a:lnTo>
                    <a:pt x="1546860" y="1397000"/>
                  </a:lnTo>
                  <a:lnTo>
                    <a:pt x="1541652" y="1435100"/>
                  </a:lnTo>
                  <a:lnTo>
                    <a:pt x="1532636" y="1460500"/>
                  </a:lnTo>
                  <a:lnTo>
                    <a:pt x="1526794" y="1460500"/>
                  </a:lnTo>
                  <a:lnTo>
                    <a:pt x="1520063" y="1473200"/>
                  </a:lnTo>
                  <a:lnTo>
                    <a:pt x="1512443" y="1485900"/>
                  </a:lnTo>
                  <a:lnTo>
                    <a:pt x="1504061" y="1485900"/>
                  </a:lnTo>
                  <a:lnTo>
                    <a:pt x="1495044" y="1498600"/>
                  </a:lnTo>
                  <a:lnTo>
                    <a:pt x="1506854" y="1498600"/>
                  </a:lnTo>
                  <a:lnTo>
                    <a:pt x="1515364" y="1485900"/>
                  </a:lnTo>
                  <a:lnTo>
                    <a:pt x="1523238" y="1473200"/>
                  </a:lnTo>
                  <a:lnTo>
                    <a:pt x="1530350" y="1473200"/>
                  </a:lnTo>
                  <a:lnTo>
                    <a:pt x="1545717" y="1435100"/>
                  </a:lnTo>
                  <a:lnTo>
                    <a:pt x="1551051" y="1397000"/>
                  </a:lnTo>
                  <a:lnTo>
                    <a:pt x="1551051" y="139700"/>
                  </a:lnTo>
                  <a:lnTo>
                    <a:pt x="1545717" y="101600"/>
                  </a:lnTo>
                  <a:lnTo>
                    <a:pt x="1530350" y="63500"/>
                  </a:lnTo>
                  <a:lnTo>
                    <a:pt x="1523238" y="63500"/>
                  </a:lnTo>
                  <a:lnTo>
                    <a:pt x="1515364" y="50800"/>
                  </a:lnTo>
                  <a:lnTo>
                    <a:pt x="1506854" y="38100"/>
                  </a:lnTo>
                  <a:close/>
                </a:path>
                <a:path w="1559559" h="1524000">
                  <a:moveTo>
                    <a:pt x="59817" y="25400"/>
                  </a:moveTo>
                  <a:lnTo>
                    <a:pt x="57404" y="25400"/>
                  </a:lnTo>
                  <a:lnTo>
                    <a:pt x="47498" y="38100"/>
                  </a:lnTo>
                  <a:lnTo>
                    <a:pt x="38100" y="38100"/>
                  </a:lnTo>
                  <a:lnTo>
                    <a:pt x="15748" y="76200"/>
                  </a:lnTo>
                  <a:lnTo>
                    <a:pt x="2540" y="114300"/>
                  </a:lnTo>
                  <a:lnTo>
                    <a:pt x="0" y="139700"/>
                  </a:lnTo>
                  <a:lnTo>
                    <a:pt x="0" y="1397000"/>
                  </a:lnTo>
                  <a:lnTo>
                    <a:pt x="5842" y="1435100"/>
                  </a:lnTo>
                  <a:lnTo>
                    <a:pt x="22225" y="1473200"/>
                  </a:lnTo>
                  <a:lnTo>
                    <a:pt x="29718" y="1485900"/>
                  </a:lnTo>
                  <a:lnTo>
                    <a:pt x="33020" y="1485900"/>
                  </a:lnTo>
                  <a:lnTo>
                    <a:pt x="25781" y="1473200"/>
                  </a:lnTo>
                  <a:lnTo>
                    <a:pt x="19431" y="1460500"/>
                  </a:lnTo>
                  <a:lnTo>
                    <a:pt x="6731" y="1422400"/>
                  </a:lnTo>
                  <a:lnTo>
                    <a:pt x="4191" y="1397000"/>
                  </a:lnTo>
                  <a:lnTo>
                    <a:pt x="4191" y="139700"/>
                  </a:lnTo>
                  <a:lnTo>
                    <a:pt x="9906" y="101600"/>
                  </a:lnTo>
                  <a:lnTo>
                    <a:pt x="25781" y="63500"/>
                  </a:lnTo>
                  <a:lnTo>
                    <a:pt x="33020" y="50800"/>
                  </a:lnTo>
                  <a:lnTo>
                    <a:pt x="41148" y="50800"/>
                  </a:lnTo>
                  <a:lnTo>
                    <a:pt x="50165" y="38100"/>
                  </a:lnTo>
                  <a:lnTo>
                    <a:pt x="59817" y="25400"/>
                  </a:lnTo>
                  <a:close/>
                </a:path>
                <a:path w="1559559" h="1524000">
                  <a:moveTo>
                    <a:pt x="1502155" y="25400"/>
                  </a:moveTo>
                  <a:lnTo>
                    <a:pt x="1499870" y="25400"/>
                  </a:lnTo>
                  <a:lnTo>
                    <a:pt x="1509522" y="38100"/>
                  </a:lnTo>
                  <a:lnTo>
                    <a:pt x="1518412" y="50800"/>
                  </a:lnTo>
                  <a:lnTo>
                    <a:pt x="1526540" y="50800"/>
                  </a:lnTo>
                  <a:lnTo>
                    <a:pt x="1533778" y="63500"/>
                  </a:lnTo>
                  <a:lnTo>
                    <a:pt x="1549653" y="101600"/>
                  </a:lnTo>
                  <a:lnTo>
                    <a:pt x="1555369" y="139700"/>
                  </a:lnTo>
                  <a:lnTo>
                    <a:pt x="1555369" y="1397000"/>
                  </a:lnTo>
                  <a:lnTo>
                    <a:pt x="1549653" y="1435100"/>
                  </a:lnTo>
                  <a:lnTo>
                    <a:pt x="1533778" y="1473200"/>
                  </a:lnTo>
                  <a:lnTo>
                    <a:pt x="1526540" y="1485900"/>
                  </a:lnTo>
                  <a:lnTo>
                    <a:pt x="1529842" y="1485900"/>
                  </a:lnTo>
                  <a:lnTo>
                    <a:pt x="1549400" y="1447800"/>
                  </a:lnTo>
                  <a:lnTo>
                    <a:pt x="1558925" y="1409700"/>
                  </a:lnTo>
                  <a:lnTo>
                    <a:pt x="1559560" y="1397000"/>
                  </a:lnTo>
                  <a:lnTo>
                    <a:pt x="1559560" y="139700"/>
                  </a:lnTo>
                  <a:lnTo>
                    <a:pt x="1553718" y="101600"/>
                  </a:lnTo>
                  <a:lnTo>
                    <a:pt x="1537335" y="63500"/>
                  </a:lnTo>
                  <a:lnTo>
                    <a:pt x="1521460" y="38100"/>
                  </a:lnTo>
                  <a:lnTo>
                    <a:pt x="1512189" y="38100"/>
                  </a:lnTo>
                  <a:lnTo>
                    <a:pt x="1502155" y="25400"/>
                  </a:lnTo>
                  <a:close/>
                </a:path>
                <a:path w="1559559" h="1524000">
                  <a:moveTo>
                    <a:pt x="84582" y="25400"/>
                  </a:moveTo>
                  <a:lnTo>
                    <a:pt x="72262" y="25400"/>
                  </a:lnTo>
                  <a:lnTo>
                    <a:pt x="62230" y="38100"/>
                  </a:lnTo>
                  <a:lnTo>
                    <a:pt x="74295" y="38100"/>
                  </a:lnTo>
                  <a:lnTo>
                    <a:pt x="84582" y="25400"/>
                  </a:lnTo>
                  <a:close/>
                </a:path>
                <a:path w="1559559" h="1524000">
                  <a:moveTo>
                    <a:pt x="1487297" y="25400"/>
                  </a:moveTo>
                  <a:lnTo>
                    <a:pt x="1475104" y="25400"/>
                  </a:lnTo>
                  <a:lnTo>
                    <a:pt x="1485265" y="38100"/>
                  </a:lnTo>
                  <a:lnTo>
                    <a:pt x="1497456" y="38100"/>
                  </a:lnTo>
                  <a:lnTo>
                    <a:pt x="1487297" y="25400"/>
                  </a:lnTo>
                  <a:close/>
                </a:path>
                <a:path w="1559559" h="1524000">
                  <a:moveTo>
                    <a:pt x="92837" y="12700"/>
                  </a:moveTo>
                  <a:lnTo>
                    <a:pt x="79629" y="12700"/>
                  </a:lnTo>
                  <a:lnTo>
                    <a:pt x="68199" y="25400"/>
                  </a:lnTo>
                  <a:lnTo>
                    <a:pt x="81280" y="25400"/>
                  </a:lnTo>
                  <a:lnTo>
                    <a:pt x="92837" y="12700"/>
                  </a:lnTo>
                  <a:close/>
                </a:path>
                <a:path w="1559559" h="1524000">
                  <a:moveTo>
                    <a:pt x="130556" y="12700"/>
                  </a:moveTo>
                  <a:lnTo>
                    <a:pt x="105791" y="12700"/>
                  </a:lnTo>
                  <a:lnTo>
                    <a:pt x="94107" y="25400"/>
                  </a:lnTo>
                  <a:lnTo>
                    <a:pt x="118363" y="25400"/>
                  </a:lnTo>
                  <a:lnTo>
                    <a:pt x="130556" y="12700"/>
                  </a:lnTo>
                  <a:close/>
                </a:path>
                <a:path w="1559559" h="1524000">
                  <a:moveTo>
                    <a:pt x="1453769" y="12700"/>
                  </a:moveTo>
                  <a:lnTo>
                    <a:pt x="1429130" y="12700"/>
                  </a:lnTo>
                  <a:lnTo>
                    <a:pt x="1441323" y="25400"/>
                  </a:lnTo>
                  <a:lnTo>
                    <a:pt x="1465579" y="25400"/>
                  </a:lnTo>
                  <a:lnTo>
                    <a:pt x="1453769" y="12700"/>
                  </a:lnTo>
                  <a:close/>
                </a:path>
                <a:path w="1559559" h="1524000">
                  <a:moveTo>
                    <a:pt x="1480057" y="12700"/>
                  </a:moveTo>
                  <a:lnTo>
                    <a:pt x="1466723" y="12700"/>
                  </a:lnTo>
                  <a:lnTo>
                    <a:pt x="1478406" y="25400"/>
                  </a:lnTo>
                  <a:lnTo>
                    <a:pt x="1491361" y="25400"/>
                  </a:lnTo>
                  <a:lnTo>
                    <a:pt x="1480057" y="12700"/>
                  </a:lnTo>
                  <a:close/>
                </a:path>
                <a:path w="1559559" h="1524000">
                  <a:moveTo>
                    <a:pt x="1429512" y="0"/>
                  </a:moveTo>
                  <a:lnTo>
                    <a:pt x="130175" y="0"/>
                  </a:lnTo>
                  <a:lnTo>
                    <a:pt x="117094" y="12700"/>
                  </a:lnTo>
                  <a:lnTo>
                    <a:pt x="1442593" y="12700"/>
                  </a:lnTo>
                  <a:lnTo>
                    <a:pt x="14295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100">
              <a:extLst>
                <a:ext uri="{FF2B5EF4-FFF2-40B4-BE49-F238E27FC236}">
                  <a16:creationId xmlns:a16="http://schemas.microsoft.com/office/drawing/2014/main" id="{B4F7D4C5-EFF8-47B5-A95F-A7A857D28BEB}"/>
                </a:ext>
              </a:extLst>
            </p:cNvPr>
            <p:cNvSpPr txBox="1"/>
            <p:nvPr/>
          </p:nvSpPr>
          <p:spPr>
            <a:xfrm>
              <a:off x="5269229" y="3826002"/>
              <a:ext cx="2196465" cy="2304415"/>
            </a:xfrm>
            <a:prstGeom prst="rect">
              <a:avLst/>
            </a:prstGeom>
            <a:ln w="19811">
              <a:solidFill>
                <a:srgbClr val="000000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sz="1600">
                <a:latin typeface="Times New Roman"/>
                <a:cs typeface="Times New Roman"/>
              </a:endParaRPr>
            </a:p>
            <a:p>
              <a:pPr marL="365760">
                <a:lnSpc>
                  <a:spcPct val="100000"/>
                </a:lnSpc>
                <a:spcBef>
                  <a:spcPts val="5"/>
                </a:spcBef>
              </a:pPr>
              <a:r>
                <a:rPr sz="1200" b="1" dirty="0">
                  <a:solidFill>
                    <a:srgbClr val="006FC0"/>
                  </a:solidFill>
                  <a:latin typeface="맑은 고딕"/>
                  <a:cs typeface="맑은 고딕"/>
                </a:rPr>
                <a:t>샘플</a:t>
              </a:r>
              <a:r>
                <a:rPr sz="1200" b="1" spc="65" dirty="0">
                  <a:solidFill>
                    <a:srgbClr val="006FC0"/>
                  </a:solidFill>
                  <a:latin typeface="맑은 고딕"/>
                  <a:cs typeface="맑은 고딕"/>
                </a:rPr>
                <a:t> </a:t>
              </a:r>
              <a:r>
                <a:rPr sz="1400" spc="40" dirty="0">
                  <a:solidFill>
                    <a:srgbClr val="C00000"/>
                  </a:solidFill>
                  <a:latin typeface="Cambria Math"/>
                  <a:cs typeface="Cambria Math"/>
                </a:rPr>
                <a:t>𝐱</a:t>
              </a:r>
              <a:r>
                <a:rPr sz="1500" spc="60" baseline="-16666" dirty="0">
                  <a:solidFill>
                    <a:srgbClr val="C00000"/>
                  </a:solidFill>
                  <a:latin typeface="Cambria Math"/>
                  <a:cs typeface="Cambria Math"/>
                </a:rPr>
                <a:t>𝑖</a:t>
              </a:r>
              <a:endParaRPr sz="1500" baseline="-16666">
                <a:latin typeface="Cambria Math"/>
                <a:cs typeface="Cambria Math"/>
              </a:endParaRPr>
            </a:p>
            <a:p>
              <a:pPr marR="11430" algn="ctr">
                <a:lnSpc>
                  <a:spcPct val="100000"/>
                </a:lnSpc>
                <a:spcBef>
                  <a:spcPts val="690"/>
                </a:spcBef>
              </a:pPr>
              <a:r>
                <a:rPr sz="1200" spc="-5" dirty="0">
                  <a:latin typeface="맑은 고딕"/>
                  <a:cs typeface="맑은 고딕"/>
                </a:rPr>
                <a:t>특징</a:t>
              </a:r>
              <a:r>
                <a:rPr sz="1200" spc="-85" dirty="0">
                  <a:latin typeface="맑은 고딕"/>
                  <a:cs typeface="맑은 고딕"/>
                </a:rPr>
                <a:t> </a:t>
              </a:r>
              <a:r>
                <a:rPr sz="1200" dirty="0">
                  <a:latin typeface="맑은 고딕"/>
                  <a:cs typeface="맑은 고딕"/>
                </a:rPr>
                <a:t>1</a:t>
              </a:r>
              <a:endParaRPr sz="1200">
                <a:latin typeface="맑은 고딕"/>
                <a:cs typeface="맑은 고딕"/>
              </a:endParaRPr>
            </a:p>
            <a:p>
              <a:pPr marR="12065" algn="ctr">
                <a:lnSpc>
                  <a:spcPct val="100000"/>
                </a:lnSpc>
                <a:spcBef>
                  <a:spcPts val="1395"/>
                </a:spcBef>
              </a:pPr>
              <a:r>
                <a:rPr sz="1200" dirty="0">
                  <a:latin typeface="맑은 고딕"/>
                  <a:cs typeface="맑은 고딕"/>
                </a:rPr>
                <a:t>특징</a:t>
              </a:r>
              <a:r>
                <a:rPr sz="1200" spc="-90" dirty="0">
                  <a:latin typeface="맑은 고딕"/>
                  <a:cs typeface="맑은 고딕"/>
                </a:rPr>
                <a:t> </a:t>
              </a:r>
              <a:r>
                <a:rPr sz="1200" dirty="0">
                  <a:latin typeface="맑은 고딕"/>
                  <a:cs typeface="맑은 고딕"/>
                </a:rPr>
                <a:t>2</a:t>
              </a:r>
              <a:endParaRPr sz="1200">
                <a:latin typeface="맑은 고딕"/>
                <a:cs typeface="맑은 고딕"/>
              </a:endParaRPr>
            </a:p>
            <a:p>
              <a:pPr marR="71120" algn="ctr">
                <a:lnSpc>
                  <a:spcPct val="100000"/>
                </a:lnSpc>
                <a:spcBef>
                  <a:spcPts val="55"/>
                </a:spcBef>
              </a:pPr>
              <a:r>
                <a:rPr sz="1800" dirty="0">
                  <a:latin typeface="Cambria Math"/>
                  <a:cs typeface="Cambria Math"/>
                </a:rPr>
                <a:t>⋮</a:t>
              </a:r>
              <a:endParaRPr sz="1800">
                <a:latin typeface="Cambria Math"/>
                <a:cs typeface="Cambria Math"/>
              </a:endParaRPr>
            </a:p>
            <a:p>
              <a:pPr>
                <a:lnSpc>
                  <a:spcPct val="100000"/>
                </a:lnSpc>
              </a:pPr>
              <a:endParaRPr sz="18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sz="1550">
                <a:latin typeface="Times New Roman"/>
                <a:cs typeface="Times New Roman"/>
              </a:endParaRPr>
            </a:p>
            <a:p>
              <a:pPr marL="385445">
                <a:lnSpc>
                  <a:spcPct val="100000"/>
                </a:lnSpc>
                <a:spcBef>
                  <a:spcPts val="5"/>
                </a:spcBef>
              </a:pPr>
              <a:r>
                <a:rPr sz="1200" b="1" dirty="0">
                  <a:solidFill>
                    <a:srgbClr val="006FC0"/>
                  </a:solidFill>
                  <a:latin typeface="맑은 고딕"/>
                  <a:cs typeface="맑은 고딕"/>
                </a:rPr>
                <a:t>목표치(레이블)</a:t>
              </a:r>
              <a:r>
                <a:rPr sz="1200" b="1" spc="-25" dirty="0">
                  <a:solidFill>
                    <a:srgbClr val="006FC0"/>
                  </a:solidFill>
                  <a:latin typeface="맑은 고딕"/>
                  <a:cs typeface="맑은 고딕"/>
                </a:rPr>
                <a:t> </a:t>
              </a:r>
              <a:r>
                <a:rPr sz="1200" spc="15" dirty="0">
                  <a:solidFill>
                    <a:srgbClr val="C00000"/>
                  </a:solidFill>
                  <a:latin typeface="Cambria Math"/>
                  <a:cs typeface="Cambria Math"/>
                </a:rPr>
                <a:t>𝑑</a:t>
              </a:r>
              <a:r>
                <a:rPr sz="1275" spc="22" baseline="-16339" dirty="0">
                  <a:solidFill>
                    <a:srgbClr val="C00000"/>
                  </a:solidFill>
                  <a:latin typeface="Cambria Math"/>
                  <a:cs typeface="Cambria Math"/>
                </a:rPr>
                <a:t>𝑖</a:t>
              </a:r>
              <a:endParaRPr sz="1275" baseline="-16339">
                <a:latin typeface="Cambria Math"/>
                <a:cs typeface="Cambria Math"/>
              </a:endParaRPr>
            </a:p>
          </p:txBody>
        </p:sp>
        <p:sp>
          <p:nvSpPr>
            <p:cNvPr id="255" name="object 101">
              <a:extLst>
                <a:ext uri="{FF2B5EF4-FFF2-40B4-BE49-F238E27FC236}">
                  <a16:creationId xmlns:a16="http://schemas.microsoft.com/office/drawing/2014/main" id="{238A8EF5-ABBF-46DD-9084-18F4C6F20ED4}"/>
                </a:ext>
              </a:extLst>
            </p:cNvPr>
            <p:cNvSpPr/>
            <p:nvPr/>
          </p:nvSpPr>
          <p:spPr>
            <a:xfrm>
              <a:off x="4440173" y="5202682"/>
              <a:ext cx="828040" cy="127000"/>
            </a:xfrm>
            <a:custGeom>
              <a:avLst/>
              <a:gdLst/>
              <a:ahLst/>
              <a:cxnLst/>
              <a:rect l="l" t="t" r="r" b="b"/>
              <a:pathLst>
                <a:path w="828039" h="127000">
                  <a:moveTo>
                    <a:pt x="59436" y="53594"/>
                  </a:moveTo>
                  <a:lnTo>
                    <a:pt x="0" y="53594"/>
                  </a:lnTo>
                  <a:lnTo>
                    <a:pt x="0" y="73406"/>
                  </a:lnTo>
                  <a:lnTo>
                    <a:pt x="59436" y="73406"/>
                  </a:lnTo>
                  <a:lnTo>
                    <a:pt x="59436" y="53594"/>
                  </a:lnTo>
                  <a:close/>
                </a:path>
                <a:path w="828039" h="127000">
                  <a:moveTo>
                    <a:pt x="138684" y="53594"/>
                  </a:moveTo>
                  <a:lnTo>
                    <a:pt x="79248" y="53594"/>
                  </a:lnTo>
                  <a:lnTo>
                    <a:pt x="79248" y="73406"/>
                  </a:lnTo>
                  <a:lnTo>
                    <a:pt x="138684" y="73406"/>
                  </a:lnTo>
                  <a:lnTo>
                    <a:pt x="138684" y="53594"/>
                  </a:lnTo>
                  <a:close/>
                </a:path>
                <a:path w="828039" h="127000">
                  <a:moveTo>
                    <a:pt x="217931" y="53594"/>
                  </a:moveTo>
                  <a:lnTo>
                    <a:pt x="158496" y="53594"/>
                  </a:lnTo>
                  <a:lnTo>
                    <a:pt x="158496" y="73406"/>
                  </a:lnTo>
                  <a:lnTo>
                    <a:pt x="217931" y="73406"/>
                  </a:lnTo>
                  <a:lnTo>
                    <a:pt x="217931" y="53594"/>
                  </a:lnTo>
                  <a:close/>
                </a:path>
                <a:path w="828039" h="127000">
                  <a:moveTo>
                    <a:pt x="297179" y="53594"/>
                  </a:moveTo>
                  <a:lnTo>
                    <a:pt x="237743" y="53594"/>
                  </a:lnTo>
                  <a:lnTo>
                    <a:pt x="237743" y="73406"/>
                  </a:lnTo>
                  <a:lnTo>
                    <a:pt x="297179" y="73406"/>
                  </a:lnTo>
                  <a:lnTo>
                    <a:pt x="297179" y="53594"/>
                  </a:lnTo>
                  <a:close/>
                </a:path>
                <a:path w="828039" h="127000">
                  <a:moveTo>
                    <a:pt x="376427" y="53594"/>
                  </a:moveTo>
                  <a:lnTo>
                    <a:pt x="316991" y="53594"/>
                  </a:lnTo>
                  <a:lnTo>
                    <a:pt x="316991" y="73406"/>
                  </a:lnTo>
                  <a:lnTo>
                    <a:pt x="376427" y="73406"/>
                  </a:lnTo>
                  <a:lnTo>
                    <a:pt x="376427" y="53594"/>
                  </a:lnTo>
                  <a:close/>
                </a:path>
                <a:path w="828039" h="127000">
                  <a:moveTo>
                    <a:pt x="455675" y="53594"/>
                  </a:moveTo>
                  <a:lnTo>
                    <a:pt x="396239" y="53594"/>
                  </a:lnTo>
                  <a:lnTo>
                    <a:pt x="396239" y="73406"/>
                  </a:lnTo>
                  <a:lnTo>
                    <a:pt x="455675" y="73406"/>
                  </a:lnTo>
                  <a:lnTo>
                    <a:pt x="455675" y="53594"/>
                  </a:lnTo>
                  <a:close/>
                </a:path>
                <a:path w="828039" h="127000">
                  <a:moveTo>
                    <a:pt x="534924" y="53594"/>
                  </a:moveTo>
                  <a:lnTo>
                    <a:pt x="475488" y="53594"/>
                  </a:lnTo>
                  <a:lnTo>
                    <a:pt x="475488" y="73406"/>
                  </a:lnTo>
                  <a:lnTo>
                    <a:pt x="534924" y="73406"/>
                  </a:lnTo>
                  <a:lnTo>
                    <a:pt x="534924" y="53594"/>
                  </a:lnTo>
                  <a:close/>
                </a:path>
                <a:path w="828039" h="127000">
                  <a:moveTo>
                    <a:pt x="614172" y="53594"/>
                  </a:moveTo>
                  <a:lnTo>
                    <a:pt x="554736" y="53594"/>
                  </a:lnTo>
                  <a:lnTo>
                    <a:pt x="554736" y="73406"/>
                  </a:lnTo>
                  <a:lnTo>
                    <a:pt x="614172" y="73406"/>
                  </a:lnTo>
                  <a:lnTo>
                    <a:pt x="614172" y="53594"/>
                  </a:lnTo>
                  <a:close/>
                </a:path>
                <a:path w="828039" h="127000">
                  <a:moveTo>
                    <a:pt x="693420" y="53594"/>
                  </a:moveTo>
                  <a:lnTo>
                    <a:pt x="633984" y="53594"/>
                  </a:lnTo>
                  <a:lnTo>
                    <a:pt x="633984" y="73406"/>
                  </a:lnTo>
                  <a:lnTo>
                    <a:pt x="693420" y="73406"/>
                  </a:lnTo>
                  <a:lnTo>
                    <a:pt x="693420" y="53594"/>
                  </a:lnTo>
                  <a:close/>
                </a:path>
                <a:path w="828039" h="127000">
                  <a:moveTo>
                    <a:pt x="751839" y="0"/>
                  </a:moveTo>
                  <a:lnTo>
                    <a:pt x="777239" y="63500"/>
                  </a:lnTo>
                  <a:lnTo>
                    <a:pt x="751839" y="127000"/>
                  </a:lnTo>
                  <a:lnTo>
                    <a:pt x="828039" y="63500"/>
                  </a:lnTo>
                  <a:lnTo>
                    <a:pt x="751839" y="0"/>
                  </a:lnTo>
                  <a:close/>
                </a:path>
                <a:path w="828039" h="127000">
                  <a:moveTo>
                    <a:pt x="772667" y="53594"/>
                  </a:moveTo>
                  <a:lnTo>
                    <a:pt x="713231" y="53594"/>
                  </a:lnTo>
                  <a:lnTo>
                    <a:pt x="713231" y="73406"/>
                  </a:lnTo>
                  <a:lnTo>
                    <a:pt x="772667" y="73406"/>
                  </a:lnTo>
                  <a:lnTo>
                    <a:pt x="772667" y="5359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102">
              <a:extLst>
                <a:ext uri="{FF2B5EF4-FFF2-40B4-BE49-F238E27FC236}">
                  <a16:creationId xmlns:a16="http://schemas.microsoft.com/office/drawing/2014/main" id="{CF22BCD9-2984-4CA2-8447-FD4DFDABF0C9}"/>
                </a:ext>
              </a:extLst>
            </p:cNvPr>
            <p:cNvSpPr/>
            <p:nvPr/>
          </p:nvSpPr>
          <p:spPr>
            <a:xfrm>
              <a:off x="9227819" y="1124711"/>
              <a:ext cx="2513076" cy="239268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103">
              <a:extLst>
                <a:ext uri="{FF2B5EF4-FFF2-40B4-BE49-F238E27FC236}">
                  <a16:creationId xmlns:a16="http://schemas.microsoft.com/office/drawing/2014/main" id="{0D45A298-EF7B-4E1F-BD1A-4AF6DDA5017C}"/>
                </a:ext>
              </a:extLst>
            </p:cNvPr>
            <p:cNvSpPr/>
            <p:nvPr/>
          </p:nvSpPr>
          <p:spPr>
            <a:xfrm>
              <a:off x="9651238" y="1072769"/>
              <a:ext cx="298450" cy="216535"/>
            </a:xfrm>
            <a:custGeom>
              <a:avLst/>
              <a:gdLst/>
              <a:ahLst/>
              <a:cxnLst/>
              <a:rect l="l" t="t" r="r" b="b"/>
              <a:pathLst>
                <a:path w="298450" h="216534">
                  <a:moveTo>
                    <a:pt x="216947" y="167850"/>
                  </a:moveTo>
                  <a:lnTo>
                    <a:pt x="150748" y="216280"/>
                  </a:lnTo>
                  <a:lnTo>
                    <a:pt x="298195" y="196087"/>
                  </a:lnTo>
                  <a:lnTo>
                    <a:pt x="290261" y="171957"/>
                  </a:lnTo>
                  <a:lnTo>
                    <a:pt x="223519" y="171957"/>
                  </a:lnTo>
                  <a:lnTo>
                    <a:pt x="216947" y="167850"/>
                  </a:lnTo>
                  <a:close/>
                </a:path>
                <a:path w="298450" h="216534">
                  <a:moveTo>
                    <a:pt x="237187" y="135498"/>
                  </a:moveTo>
                  <a:lnTo>
                    <a:pt x="233552" y="155701"/>
                  </a:lnTo>
                  <a:lnTo>
                    <a:pt x="216947" y="167850"/>
                  </a:lnTo>
                  <a:lnTo>
                    <a:pt x="223519" y="171957"/>
                  </a:lnTo>
                  <a:lnTo>
                    <a:pt x="243712" y="139572"/>
                  </a:lnTo>
                  <a:lnTo>
                    <a:pt x="237187" y="135498"/>
                  </a:lnTo>
                  <a:close/>
                </a:path>
                <a:path w="298450" h="216534">
                  <a:moveTo>
                    <a:pt x="251713" y="54736"/>
                  </a:moveTo>
                  <a:lnTo>
                    <a:pt x="237187" y="135498"/>
                  </a:lnTo>
                  <a:lnTo>
                    <a:pt x="243712" y="139572"/>
                  </a:lnTo>
                  <a:lnTo>
                    <a:pt x="223519" y="171957"/>
                  </a:lnTo>
                  <a:lnTo>
                    <a:pt x="290261" y="171957"/>
                  </a:lnTo>
                  <a:lnTo>
                    <a:pt x="251713" y="54736"/>
                  </a:lnTo>
                  <a:close/>
                </a:path>
                <a:path w="298450" h="216534">
                  <a:moveTo>
                    <a:pt x="20192" y="0"/>
                  </a:moveTo>
                  <a:lnTo>
                    <a:pt x="0" y="32257"/>
                  </a:lnTo>
                  <a:lnTo>
                    <a:pt x="216947" y="167850"/>
                  </a:lnTo>
                  <a:lnTo>
                    <a:pt x="233552" y="155701"/>
                  </a:lnTo>
                  <a:lnTo>
                    <a:pt x="237187" y="135498"/>
                  </a:lnTo>
                  <a:lnTo>
                    <a:pt x="2019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104">
              <a:extLst>
                <a:ext uri="{FF2B5EF4-FFF2-40B4-BE49-F238E27FC236}">
                  <a16:creationId xmlns:a16="http://schemas.microsoft.com/office/drawing/2014/main" id="{63694816-758D-496F-B27D-014C96D67FAA}"/>
                </a:ext>
              </a:extLst>
            </p:cNvPr>
            <p:cNvSpPr/>
            <p:nvPr/>
          </p:nvSpPr>
          <p:spPr>
            <a:xfrm>
              <a:off x="275843" y="5095366"/>
              <a:ext cx="544068" cy="23317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105">
              <a:extLst>
                <a:ext uri="{FF2B5EF4-FFF2-40B4-BE49-F238E27FC236}">
                  <a16:creationId xmlns:a16="http://schemas.microsoft.com/office/drawing/2014/main" id="{6A4B911C-D3FF-4F28-A5F4-7D592CD49E97}"/>
                </a:ext>
              </a:extLst>
            </p:cNvPr>
            <p:cNvSpPr/>
            <p:nvPr/>
          </p:nvSpPr>
          <p:spPr>
            <a:xfrm>
              <a:off x="203606" y="5634532"/>
              <a:ext cx="725830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106">
              <a:extLst>
                <a:ext uri="{FF2B5EF4-FFF2-40B4-BE49-F238E27FC236}">
                  <a16:creationId xmlns:a16="http://schemas.microsoft.com/office/drawing/2014/main" id="{BC205A08-5C22-4692-A36A-01238F51EDC8}"/>
                </a:ext>
              </a:extLst>
            </p:cNvPr>
            <p:cNvSpPr/>
            <p:nvPr/>
          </p:nvSpPr>
          <p:spPr>
            <a:xfrm>
              <a:off x="982980" y="4760976"/>
              <a:ext cx="556260" cy="79095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107">
              <a:extLst>
                <a:ext uri="{FF2B5EF4-FFF2-40B4-BE49-F238E27FC236}">
                  <a16:creationId xmlns:a16="http://schemas.microsoft.com/office/drawing/2014/main" id="{2A4554C0-A6D2-46E7-A49F-56909748FDE6}"/>
                </a:ext>
              </a:extLst>
            </p:cNvPr>
            <p:cNvSpPr/>
            <p:nvPr/>
          </p:nvSpPr>
          <p:spPr>
            <a:xfrm>
              <a:off x="1056132" y="5636056"/>
              <a:ext cx="420624" cy="26212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108">
              <a:extLst>
                <a:ext uri="{FF2B5EF4-FFF2-40B4-BE49-F238E27FC236}">
                  <a16:creationId xmlns:a16="http://schemas.microsoft.com/office/drawing/2014/main" id="{7A792255-1DC8-4F49-81C0-DB2837601BFB}"/>
                </a:ext>
              </a:extLst>
            </p:cNvPr>
            <p:cNvSpPr/>
            <p:nvPr/>
          </p:nvSpPr>
          <p:spPr>
            <a:xfrm>
              <a:off x="8828278" y="4453763"/>
              <a:ext cx="530351" cy="21945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109">
              <a:extLst>
                <a:ext uri="{FF2B5EF4-FFF2-40B4-BE49-F238E27FC236}">
                  <a16:creationId xmlns:a16="http://schemas.microsoft.com/office/drawing/2014/main" id="{70DA328D-64A5-4486-9DAF-44106BD5AD23}"/>
                </a:ext>
              </a:extLst>
            </p:cNvPr>
            <p:cNvSpPr/>
            <p:nvPr/>
          </p:nvSpPr>
          <p:spPr>
            <a:xfrm>
              <a:off x="9270238" y="4453763"/>
              <a:ext cx="333755" cy="21945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110">
              <a:extLst>
                <a:ext uri="{FF2B5EF4-FFF2-40B4-BE49-F238E27FC236}">
                  <a16:creationId xmlns:a16="http://schemas.microsoft.com/office/drawing/2014/main" id="{E1763201-A2B3-4123-B04D-33E43BD89DFF}"/>
                </a:ext>
              </a:extLst>
            </p:cNvPr>
            <p:cNvSpPr/>
            <p:nvPr/>
          </p:nvSpPr>
          <p:spPr>
            <a:xfrm>
              <a:off x="8828278" y="4682058"/>
              <a:ext cx="501091" cy="21976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111">
              <a:extLst>
                <a:ext uri="{FF2B5EF4-FFF2-40B4-BE49-F238E27FC236}">
                  <a16:creationId xmlns:a16="http://schemas.microsoft.com/office/drawing/2014/main" id="{8781ED82-42B6-41BC-B713-D267C3DC3CE7}"/>
                </a:ext>
              </a:extLst>
            </p:cNvPr>
            <p:cNvSpPr/>
            <p:nvPr/>
          </p:nvSpPr>
          <p:spPr>
            <a:xfrm>
              <a:off x="9245854" y="4682058"/>
              <a:ext cx="533400" cy="21976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112">
              <a:extLst>
                <a:ext uri="{FF2B5EF4-FFF2-40B4-BE49-F238E27FC236}">
                  <a16:creationId xmlns:a16="http://schemas.microsoft.com/office/drawing/2014/main" id="{805941AA-6479-4EBB-A811-FD117A1F3E95}"/>
                </a:ext>
              </a:extLst>
            </p:cNvPr>
            <p:cNvSpPr/>
            <p:nvPr/>
          </p:nvSpPr>
          <p:spPr>
            <a:xfrm>
              <a:off x="8828278" y="4911216"/>
              <a:ext cx="1533271" cy="21945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113">
              <a:extLst>
                <a:ext uri="{FF2B5EF4-FFF2-40B4-BE49-F238E27FC236}">
                  <a16:creationId xmlns:a16="http://schemas.microsoft.com/office/drawing/2014/main" id="{D1FC98F0-A258-47E5-BE3D-3126E33ADF29}"/>
                </a:ext>
              </a:extLst>
            </p:cNvPr>
            <p:cNvSpPr/>
            <p:nvPr/>
          </p:nvSpPr>
          <p:spPr>
            <a:xfrm>
              <a:off x="10276331" y="4911216"/>
              <a:ext cx="1293241" cy="21945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114">
              <a:extLst>
                <a:ext uri="{FF2B5EF4-FFF2-40B4-BE49-F238E27FC236}">
                  <a16:creationId xmlns:a16="http://schemas.microsoft.com/office/drawing/2014/main" id="{8D941B68-A2FC-43D3-8379-E8C5C84CF8F4}"/>
                </a:ext>
              </a:extLst>
            </p:cNvPr>
            <p:cNvSpPr/>
            <p:nvPr/>
          </p:nvSpPr>
          <p:spPr>
            <a:xfrm>
              <a:off x="8828278" y="5139816"/>
              <a:ext cx="2159380" cy="21945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115">
              <a:extLst>
                <a:ext uri="{FF2B5EF4-FFF2-40B4-BE49-F238E27FC236}">
                  <a16:creationId xmlns:a16="http://schemas.microsoft.com/office/drawing/2014/main" id="{A8EB4FEA-E9D9-40F3-A6EC-66340FF14022}"/>
                </a:ext>
              </a:extLst>
            </p:cNvPr>
            <p:cNvSpPr/>
            <p:nvPr/>
          </p:nvSpPr>
          <p:spPr>
            <a:xfrm>
              <a:off x="10901171" y="5139816"/>
              <a:ext cx="1086993" cy="21945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116">
              <a:extLst>
                <a:ext uri="{FF2B5EF4-FFF2-40B4-BE49-F238E27FC236}">
                  <a16:creationId xmlns:a16="http://schemas.microsoft.com/office/drawing/2014/main" id="{0D64FD88-A792-4699-A0B8-EF9F08C34FAA}"/>
                </a:ext>
              </a:extLst>
            </p:cNvPr>
            <p:cNvSpPr/>
            <p:nvPr/>
          </p:nvSpPr>
          <p:spPr>
            <a:xfrm>
              <a:off x="8828278" y="5368416"/>
              <a:ext cx="720090" cy="219456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117">
              <a:extLst>
                <a:ext uri="{FF2B5EF4-FFF2-40B4-BE49-F238E27FC236}">
                  <a16:creationId xmlns:a16="http://schemas.microsoft.com/office/drawing/2014/main" id="{5A57CE96-C707-4EE6-A61E-7D15C2CBE4BD}"/>
                </a:ext>
              </a:extLst>
            </p:cNvPr>
            <p:cNvSpPr/>
            <p:nvPr/>
          </p:nvSpPr>
          <p:spPr>
            <a:xfrm>
              <a:off x="9445497" y="5368416"/>
              <a:ext cx="1044409" cy="21945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118">
              <a:extLst>
                <a:ext uri="{FF2B5EF4-FFF2-40B4-BE49-F238E27FC236}">
                  <a16:creationId xmlns:a16="http://schemas.microsoft.com/office/drawing/2014/main" id="{FD34A647-BA77-4D63-8944-1EAFD256CA13}"/>
                </a:ext>
              </a:extLst>
            </p:cNvPr>
            <p:cNvSpPr/>
            <p:nvPr/>
          </p:nvSpPr>
          <p:spPr>
            <a:xfrm>
              <a:off x="10402823" y="5368416"/>
              <a:ext cx="146303" cy="21945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119">
              <a:extLst>
                <a:ext uri="{FF2B5EF4-FFF2-40B4-BE49-F238E27FC236}">
                  <a16:creationId xmlns:a16="http://schemas.microsoft.com/office/drawing/2014/main" id="{0B8E9BB3-621D-4899-88A9-02C74139DC3C}"/>
                </a:ext>
              </a:extLst>
            </p:cNvPr>
            <p:cNvSpPr/>
            <p:nvPr/>
          </p:nvSpPr>
          <p:spPr>
            <a:xfrm>
              <a:off x="10500359" y="5368416"/>
              <a:ext cx="970406" cy="21945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120">
              <a:extLst>
                <a:ext uri="{FF2B5EF4-FFF2-40B4-BE49-F238E27FC236}">
                  <a16:creationId xmlns:a16="http://schemas.microsoft.com/office/drawing/2014/main" id="{1E70C081-E5C2-4B94-8687-325D7B5AA3D4}"/>
                </a:ext>
              </a:extLst>
            </p:cNvPr>
            <p:cNvSpPr/>
            <p:nvPr/>
          </p:nvSpPr>
          <p:spPr>
            <a:xfrm>
              <a:off x="8828278" y="5597042"/>
              <a:ext cx="1882648" cy="21945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121">
              <a:extLst>
                <a:ext uri="{FF2B5EF4-FFF2-40B4-BE49-F238E27FC236}">
                  <a16:creationId xmlns:a16="http://schemas.microsoft.com/office/drawing/2014/main" id="{C6998254-5C65-484E-B611-DD12EFA370B2}"/>
                </a:ext>
              </a:extLst>
            </p:cNvPr>
            <p:cNvSpPr/>
            <p:nvPr/>
          </p:nvSpPr>
          <p:spPr>
            <a:xfrm>
              <a:off x="10625328" y="5597042"/>
              <a:ext cx="1089659" cy="21945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122">
              <a:extLst>
                <a:ext uri="{FF2B5EF4-FFF2-40B4-BE49-F238E27FC236}">
                  <a16:creationId xmlns:a16="http://schemas.microsoft.com/office/drawing/2014/main" id="{A44F84D7-9784-4690-A140-E73D1FCB5BFD}"/>
                </a:ext>
              </a:extLst>
            </p:cNvPr>
            <p:cNvSpPr/>
            <p:nvPr/>
          </p:nvSpPr>
          <p:spPr>
            <a:xfrm>
              <a:off x="8828278" y="5825642"/>
              <a:ext cx="341375" cy="21945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123">
              <a:extLst>
                <a:ext uri="{FF2B5EF4-FFF2-40B4-BE49-F238E27FC236}">
                  <a16:creationId xmlns:a16="http://schemas.microsoft.com/office/drawing/2014/main" id="{1F07F775-C707-40A6-B640-BBEAF88D6E94}"/>
                </a:ext>
              </a:extLst>
            </p:cNvPr>
            <p:cNvSpPr txBox="1"/>
            <p:nvPr/>
          </p:nvSpPr>
          <p:spPr>
            <a:xfrm>
              <a:off x="8647938" y="4046982"/>
              <a:ext cx="200850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00AF50"/>
                  </a:solidFill>
                  <a:latin typeface="맑은 고딕"/>
                  <a:cs typeface="맑은 고딕"/>
                </a:rPr>
                <a:t>&lt;심장별 판별&gt;</a:t>
              </a:r>
              <a:r>
                <a:rPr sz="1400" b="1" spc="-90" dirty="0">
                  <a:solidFill>
                    <a:srgbClr val="00AF50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00AF50"/>
                  </a:solidFill>
                  <a:latin typeface="맑은 고딕"/>
                  <a:cs typeface="맑은 고딕"/>
                </a:rPr>
                <a:t>학습샘플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278" name="object 124">
              <a:extLst>
                <a:ext uri="{FF2B5EF4-FFF2-40B4-BE49-F238E27FC236}">
                  <a16:creationId xmlns:a16="http://schemas.microsoft.com/office/drawing/2014/main" id="{4FABD055-82F1-46A9-A0AA-D15B74EF80A2}"/>
                </a:ext>
              </a:extLst>
            </p:cNvPr>
            <p:cNvSpPr/>
            <p:nvPr/>
          </p:nvSpPr>
          <p:spPr>
            <a:xfrm>
              <a:off x="8071993" y="5067553"/>
              <a:ext cx="544068" cy="23317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125">
              <a:extLst>
                <a:ext uri="{FF2B5EF4-FFF2-40B4-BE49-F238E27FC236}">
                  <a16:creationId xmlns:a16="http://schemas.microsoft.com/office/drawing/2014/main" id="{DE90F92E-7F34-444A-AC43-FE57DBDDCDE1}"/>
                </a:ext>
              </a:extLst>
            </p:cNvPr>
            <p:cNvSpPr/>
            <p:nvPr/>
          </p:nvSpPr>
          <p:spPr>
            <a:xfrm>
              <a:off x="8071993" y="5311394"/>
              <a:ext cx="544068" cy="23317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126">
              <a:extLst>
                <a:ext uri="{FF2B5EF4-FFF2-40B4-BE49-F238E27FC236}">
                  <a16:creationId xmlns:a16="http://schemas.microsoft.com/office/drawing/2014/main" id="{C9E06658-6C3C-45E0-A28A-0F4F0DBCBFB6}"/>
                </a:ext>
              </a:extLst>
            </p:cNvPr>
            <p:cNvSpPr/>
            <p:nvPr/>
          </p:nvSpPr>
          <p:spPr>
            <a:xfrm>
              <a:off x="8556497" y="4545329"/>
              <a:ext cx="180340" cy="1477010"/>
            </a:xfrm>
            <a:custGeom>
              <a:avLst/>
              <a:gdLst/>
              <a:ahLst/>
              <a:cxnLst/>
              <a:rect l="l" t="t" r="r" b="b"/>
              <a:pathLst>
                <a:path w="180340" h="1477010">
                  <a:moveTo>
                    <a:pt x="179831" y="1476756"/>
                  </a:moveTo>
                  <a:lnTo>
                    <a:pt x="126729" y="1437016"/>
                  </a:lnTo>
                  <a:lnTo>
                    <a:pt x="107265" y="1392430"/>
                  </a:lnTo>
                  <a:lnTo>
                    <a:pt x="94500" y="1335889"/>
                  </a:lnTo>
                  <a:lnTo>
                    <a:pt x="89916" y="1270787"/>
                  </a:lnTo>
                  <a:lnTo>
                    <a:pt x="89916" y="944372"/>
                  </a:lnTo>
                  <a:lnTo>
                    <a:pt x="85331" y="879252"/>
                  </a:lnTo>
                  <a:lnTo>
                    <a:pt x="72566" y="822703"/>
                  </a:lnTo>
                  <a:lnTo>
                    <a:pt x="53102" y="778115"/>
                  </a:lnTo>
                  <a:lnTo>
                    <a:pt x="28419" y="748877"/>
                  </a:lnTo>
                  <a:lnTo>
                    <a:pt x="0" y="738378"/>
                  </a:lnTo>
                  <a:lnTo>
                    <a:pt x="28419" y="727878"/>
                  </a:lnTo>
                  <a:lnTo>
                    <a:pt x="53102" y="698640"/>
                  </a:lnTo>
                  <a:lnTo>
                    <a:pt x="72566" y="654052"/>
                  </a:lnTo>
                  <a:lnTo>
                    <a:pt x="85331" y="597503"/>
                  </a:lnTo>
                  <a:lnTo>
                    <a:pt x="89916" y="532384"/>
                  </a:lnTo>
                  <a:lnTo>
                    <a:pt x="89916" y="205994"/>
                  </a:lnTo>
                  <a:lnTo>
                    <a:pt x="94500" y="140874"/>
                  </a:lnTo>
                  <a:lnTo>
                    <a:pt x="107265" y="84325"/>
                  </a:lnTo>
                  <a:lnTo>
                    <a:pt x="126729" y="39737"/>
                  </a:lnTo>
                  <a:lnTo>
                    <a:pt x="151412" y="10499"/>
                  </a:lnTo>
                  <a:lnTo>
                    <a:pt x="179831" y="0"/>
                  </a:lnTo>
                </a:path>
              </a:pathLst>
            </a:custGeom>
            <a:ln w="1981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127">
              <a:extLst>
                <a:ext uri="{FF2B5EF4-FFF2-40B4-BE49-F238E27FC236}">
                  <a16:creationId xmlns:a16="http://schemas.microsoft.com/office/drawing/2014/main" id="{547063D4-1C6A-4756-8DCB-2C6BED622296}"/>
                </a:ext>
              </a:extLst>
            </p:cNvPr>
            <p:cNvSpPr txBox="1"/>
            <p:nvPr/>
          </p:nvSpPr>
          <p:spPr>
            <a:xfrm>
              <a:off x="242417" y="4263009"/>
              <a:ext cx="176974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00AF50"/>
                  </a:solidFill>
                  <a:latin typeface="맑은 고딕"/>
                  <a:cs typeface="맑은 고딕"/>
                </a:rPr>
                <a:t>&lt;동물인식&gt;</a:t>
              </a:r>
              <a:r>
                <a:rPr sz="1400" b="1" spc="-70" dirty="0">
                  <a:solidFill>
                    <a:srgbClr val="00AF50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00AF50"/>
                  </a:solidFill>
                  <a:latin typeface="맑은 고딕"/>
                  <a:cs typeface="맑은 고딕"/>
                </a:rPr>
                <a:t>학습샘플</a:t>
              </a:r>
              <a:endParaRPr sz="1400">
                <a:latin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65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기법의 구성</a:t>
            </a:r>
          </a:p>
        </p:txBody>
      </p:sp>
      <p:sp>
        <p:nvSpPr>
          <p:cNvPr id="132" name="object 71">
            <a:extLst>
              <a:ext uri="{FF2B5EF4-FFF2-40B4-BE49-F238E27FC236}">
                <a16:creationId xmlns:a16="http://schemas.microsoft.com/office/drawing/2014/main" id="{179A9B04-7935-4D7B-8A38-A70BC18BADE8}"/>
              </a:ext>
            </a:extLst>
          </p:cNvPr>
          <p:cNvSpPr/>
          <p:nvPr/>
        </p:nvSpPr>
        <p:spPr>
          <a:xfrm>
            <a:off x="6121909" y="327659"/>
            <a:ext cx="1356740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72">
            <a:extLst>
              <a:ext uri="{FF2B5EF4-FFF2-40B4-BE49-F238E27FC236}">
                <a16:creationId xmlns:a16="http://schemas.microsoft.com/office/drawing/2014/main" id="{B956272D-F818-48CF-B2D8-B7E542B63165}"/>
              </a:ext>
            </a:extLst>
          </p:cNvPr>
          <p:cNvSpPr/>
          <p:nvPr/>
        </p:nvSpPr>
        <p:spPr>
          <a:xfrm>
            <a:off x="7275830" y="327659"/>
            <a:ext cx="1085088" cy="350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73">
            <a:extLst>
              <a:ext uri="{FF2B5EF4-FFF2-40B4-BE49-F238E27FC236}">
                <a16:creationId xmlns:a16="http://schemas.microsoft.com/office/drawing/2014/main" id="{C6198B20-9C99-4418-B579-6391C6AF209C}"/>
              </a:ext>
            </a:extLst>
          </p:cNvPr>
          <p:cNvSpPr/>
          <p:nvPr/>
        </p:nvSpPr>
        <p:spPr>
          <a:xfrm>
            <a:off x="8158226" y="327659"/>
            <a:ext cx="813815" cy="35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74">
            <a:extLst>
              <a:ext uri="{FF2B5EF4-FFF2-40B4-BE49-F238E27FC236}">
                <a16:creationId xmlns:a16="http://schemas.microsoft.com/office/drawing/2014/main" id="{1AE3363D-E66B-49C8-9A21-95932DD3DE60}"/>
              </a:ext>
            </a:extLst>
          </p:cNvPr>
          <p:cNvSpPr/>
          <p:nvPr/>
        </p:nvSpPr>
        <p:spPr>
          <a:xfrm>
            <a:off x="8770874" y="327659"/>
            <a:ext cx="814273" cy="350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75">
            <a:extLst>
              <a:ext uri="{FF2B5EF4-FFF2-40B4-BE49-F238E27FC236}">
                <a16:creationId xmlns:a16="http://schemas.microsoft.com/office/drawing/2014/main" id="{81503F5A-E2FE-4DD1-B14F-867E93D77EA3}"/>
              </a:ext>
            </a:extLst>
          </p:cNvPr>
          <p:cNvSpPr/>
          <p:nvPr/>
        </p:nvSpPr>
        <p:spPr>
          <a:xfrm>
            <a:off x="9382380" y="327659"/>
            <a:ext cx="237744" cy="350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76">
            <a:extLst>
              <a:ext uri="{FF2B5EF4-FFF2-40B4-BE49-F238E27FC236}">
                <a16:creationId xmlns:a16="http://schemas.microsoft.com/office/drawing/2014/main" id="{CB6A9539-1271-4E38-AE9C-8BC23835B569}"/>
              </a:ext>
            </a:extLst>
          </p:cNvPr>
          <p:cNvSpPr txBox="1">
            <a:spLocks/>
          </p:cNvSpPr>
          <p:nvPr/>
        </p:nvSpPr>
        <p:spPr>
          <a:xfrm>
            <a:off x="7350507" y="269240"/>
            <a:ext cx="3835653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190115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dirty="0"/>
              <a:t>②</a:t>
            </a:r>
            <a:r>
              <a:rPr lang="ko-KR" altLang="en-US" sz="2200" spc="-85" dirty="0"/>
              <a:t> </a:t>
            </a:r>
            <a:r>
              <a:rPr lang="ko-KR" altLang="en-US" sz="2200" dirty="0"/>
              <a:t>학습모델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592E15-E477-4BC8-AAA8-5D62B7E8C8F6}"/>
              </a:ext>
            </a:extLst>
          </p:cNvPr>
          <p:cNvGrpSpPr/>
          <p:nvPr/>
        </p:nvGrpSpPr>
        <p:grpSpPr>
          <a:xfrm>
            <a:off x="162560" y="1098308"/>
            <a:ext cx="11659388" cy="5310810"/>
            <a:chOff x="398500" y="945133"/>
            <a:chExt cx="11659388" cy="5310810"/>
          </a:xfrm>
        </p:grpSpPr>
        <p:sp>
          <p:nvSpPr>
            <p:cNvPr id="139" name="object 5">
              <a:extLst>
                <a:ext uri="{FF2B5EF4-FFF2-40B4-BE49-F238E27FC236}">
                  <a16:creationId xmlns:a16="http://schemas.microsoft.com/office/drawing/2014/main" id="{7196A8B2-A55F-491C-9E73-7FA89FBE2B01}"/>
                </a:ext>
              </a:extLst>
            </p:cNvPr>
            <p:cNvSpPr/>
            <p:nvPr/>
          </p:nvSpPr>
          <p:spPr>
            <a:xfrm>
              <a:off x="9372600" y="981455"/>
              <a:ext cx="2685288" cy="25557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6">
              <a:extLst>
                <a:ext uri="{FF2B5EF4-FFF2-40B4-BE49-F238E27FC236}">
                  <a16:creationId xmlns:a16="http://schemas.microsoft.com/office/drawing/2014/main" id="{0C82DCB0-6FB1-44D3-A70B-D00473D2FB79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7">
              <a:extLst>
                <a:ext uri="{FF2B5EF4-FFF2-40B4-BE49-F238E27FC236}">
                  <a16:creationId xmlns:a16="http://schemas.microsoft.com/office/drawing/2014/main" id="{9DCDC5A4-484C-45F8-BB21-F65C911C5E13}"/>
                </a:ext>
              </a:extLst>
            </p:cNvPr>
            <p:cNvSpPr/>
            <p:nvPr/>
          </p:nvSpPr>
          <p:spPr>
            <a:xfrm>
              <a:off x="741578" y="945133"/>
              <a:ext cx="225551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8">
              <a:extLst>
                <a:ext uri="{FF2B5EF4-FFF2-40B4-BE49-F238E27FC236}">
                  <a16:creationId xmlns:a16="http://schemas.microsoft.com/office/drawing/2014/main" id="{69A346BE-C51A-41B5-97EC-920BCDB9319A}"/>
                </a:ext>
              </a:extLst>
            </p:cNvPr>
            <p:cNvSpPr/>
            <p:nvPr/>
          </p:nvSpPr>
          <p:spPr>
            <a:xfrm>
              <a:off x="854354" y="945133"/>
              <a:ext cx="1135380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9">
              <a:extLst>
                <a:ext uri="{FF2B5EF4-FFF2-40B4-BE49-F238E27FC236}">
                  <a16:creationId xmlns:a16="http://schemas.microsoft.com/office/drawing/2014/main" id="{297F281E-33D9-458F-B85B-F59BBCE99D1A}"/>
                </a:ext>
              </a:extLst>
            </p:cNvPr>
            <p:cNvSpPr/>
            <p:nvPr/>
          </p:nvSpPr>
          <p:spPr>
            <a:xfrm>
              <a:off x="1762632" y="945133"/>
              <a:ext cx="225551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0">
              <a:extLst>
                <a:ext uri="{FF2B5EF4-FFF2-40B4-BE49-F238E27FC236}">
                  <a16:creationId xmlns:a16="http://schemas.microsoft.com/office/drawing/2014/main" id="{CCCA50B9-3BEC-4AF1-ADCB-4F6DE1927E42}"/>
                </a:ext>
              </a:extLst>
            </p:cNvPr>
            <p:cNvSpPr/>
            <p:nvPr/>
          </p:nvSpPr>
          <p:spPr>
            <a:xfrm>
              <a:off x="1931797" y="945133"/>
              <a:ext cx="681227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1">
              <a:extLst>
                <a:ext uri="{FF2B5EF4-FFF2-40B4-BE49-F238E27FC236}">
                  <a16:creationId xmlns:a16="http://schemas.microsoft.com/office/drawing/2014/main" id="{F1A944F1-7C6A-4020-9569-3512B07F47E3}"/>
                </a:ext>
              </a:extLst>
            </p:cNvPr>
            <p:cNvSpPr txBox="1"/>
            <p:nvPr/>
          </p:nvSpPr>
          <p:spPr>
            <a:xfrm>
              <a:off x="963574" y="1308862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146" name="object 12">
              <a:extLst>
                <a:ext uri="{FF2B5EF4-FFF2-40B4-BE49-F238E27FC236}">
                  <a16:creationId xmlns:a16="http://schemas.microsoft.com/office/drawing/2014/main" id="{7C2573CD-2FEF-4EF6-A540-00CF8B36939D}"/>
                </a:ext>
              </a:extLst>
            </p:cNvPr>
            <p:cNvSpPr/>
            <p:nvPr/>
          </p:nvSpPr>
          <p:spPr>
            <a:xfrm>
              <a:off x="1262786" y="1402333"/>
              <a:ext cx="816864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3">
              <a:extLst>
                <a:ext uri="{FF2B5EF4-FFF2-40B4-BE49-F238E27FC236}">
                  <a16:creationId xmlns:a16="http://schemas.microsoft.com/office/drawing/2014/main" id="{80BFD79F-8995-4297-B30E-FB4F1E8E3017}"/>
                </a:ext>
              </a:extLst>
            </p:cNvPr>
            <p:cNvSpPr/>
            <p:nvPr/>
          </p:nvSpPr>
          <p:spPr>
            <a:xfrm>
              <a:off x="1974469" y="1402333"/>
              <a:ext cx="612648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">
              <a:extLst>
                <a:ext uri="{FF2B5EF4-FFF2-40B4-BE49-F238E27FC236}">
                  <a16:creationId xmlns:a16="http://schemas.microsoft.com/office/drawing/2014/main" id="{4621E779-B948-4E2E-B0CF-A0207A0527A1}"/>
                </a:ext>
              </a:extLst>
            </p:cNvPr>
            <p:cNvSpPr/>
            <p:nvPr/>
          </p:nvSpPr>
          <p:spPr>
            <a:xfrm>
              <a:off x="2432050" y="1402333"/>
              <a:ext cx="1223467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5">
              <a:extLst>
                <a:ext uri="{FF2B5EF4-FFF2-40B4-BE49-F238E27FC236}">
                  <a16:creationId xmlns:a16="http://schemas.microsoft.com/office/drawing/2014/main" id="{AE32A448-0090-4ED5-BF70-279A68330FDF}"/>
                </a:ext>
              </a:extLst>
            </p:cNvPr>
            <p:cNvSpPr/>
            <p:nvPr/>
          </p:nvSpPr>
          <p:spPr>
            <a:xfrm>
              <a:off x="3451605" y="1402333"/>
              <a:ext cx="171450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6">
              <a:extLst>
                <a:ext uri="{FF2B5EF4-FFF2-40B4-BE49-F238E27FC236}">
                  <a16:creationId xmlns:a16="http://schemas.microsoft.com/office/drawing/2014/main" id="{2D6BDB43-6777-4366-BC17-A6FD261FB331}"/>
                </a:ext>
              </a:extLst>
            </p:cNvPr>
            <p:cNvSpPr/>
            <p:nvPr/>
          </p:nvSpPr>
          <p:spPr>
            <a:xfrm>
              <a:off x="3565905" y="1402333"/>
              <a:ext cx="1225296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7">
              <a:extLst>
                <a:ext uri="{FF2B5EF4-FFF2-40B4-BE49-F238E27FC236}">
                  <a16:creationId xmlns:a16="http://schemas.microsoft.com/office/drawing/2014/main" id="{A7DEBB8B-ADDF-4377-A320-98482558ED72}"/>
                </a:ext>
              </a:extLst>
            </p:cNvPr>
            <p:cNvSpPr/>
            <p:nvPr/>
          </p:nvSpPr>
          <p:spPr>
            <a:xfrm>
              <a:off x="4632705" y="1402333"/>
              <a:ext cx="1021461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8">
              <a:extLst>
                <a:ext uri="{FF2B5EF4-FFF2-40B4-BE49-F238E27FC236}">
                  <a16:creationId xmlns:a16="http://schemas.microsoft.com/office/drawing/2014/main" id="{E5F3BA59-0E43-4EDC-B574-87EAC26A1163}"/>
                </a:ext>
              </a:extLst>
            </p:cNvPr>
            <p:cNvSpPr/>
            <p:nvPr/>
          </p:nvSpPr>
          <p:spPr>
            <a:xfrm>
              <a:off x="5449823" y="1402333"/>
              <a:ext cx="204215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9">
              <a:extLst>
                <a:ext uri="{FF2B5EF4-FFF2-40B4-BE49-F238E27FC236}">
                  <a16:creationId xmlns:a16="http://schemas.microsoft.com/office/drawing/2014/main" id="{5209E247-9F07-4849-899E-52613F814C1D}"/>
                </a:ext>
              </a:extLst>
            </p:cNvPr>
            <p:cNvSpPr/>
            <p:nvPr/>
          </p:nvSpPr>
          <p:spPr>
            <a:xfrm>
              <a:off x="5551932" y="1402333"/>
              <a:ext cx="812800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20">
              <a:extLst>
                <a:ext uri="{FF2B5EF4-FFF2-40B4-BE49-F238E27FC236}">
                  <a16:creationId xmlns:a16="http://schemas.microsoft.com/office/drawing/2014/main" id="{663E222F-296A-4545-8F73-E7327CD4CB04}"/>
                </a:ext>
              </a:extLst>
            </p:cNvPr>
            <p:cNvSpPr/>
            <p:nvPr/>
          </p:nvSpPr>
          <p:spPr>
            <a:xfrm>
              <a:off x="6208776" y="1402333"/>
              <a:ext cx="612648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1">
              <a:extLst>
                <a:ext uri="{FF2B5EF4-FFF2-40B4-BE49-F238E27FC236}">
                  <a16:creationId xmlns:a16="http://schemas.microsoft.com/office/drawing/2014/main" id="{789DECB9-2306-4754-B01E-2A61416DFA45}"/>
                </a:ext>
              </a:extLst>
            </p:cNvPr>
            <p:cNvSpPr/>
            <p:nvPr/>
          </p:nvSpPr>
          <p:spPr>
            <a:xfrm>
              <a:off x="6617207" y="1402333"/>
              <a:ext cx="204216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2">
              <a:extLst>
                <a:ext uri="{FF2B5EF4-FFF2-40B4-BE49-F238E27FC236}">
                  <a16:creationId xmlns:a16="http://schemas.microsoft.com/office/drawing/2014/main" id="{22062312-E9AD-42ED-96B4-50E936515384}"/>
                </a:ext>
              </a:extLst>
            </p:cNvPr>
            <p:cNvSpPr/>
            <p:nvPr/>
          </p:nvSpPr>
          <p:spPr>
            <a:xfrm>
              <a:off x="6719316" y="1402333"/>
              <a:ext cx="408431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3">
              <a:extLst>
                <a:ext uri="{FF2B5EF4-FFF2-40B4-BE49-F238E27FC236}">
                  <a16:creationId xmlns:a16="http://schemas.microsoft.com/office/drawing/2014/main" id="{1024AB7B-619B-4AFE-BBAC-F645006CB271}"/>
                </a:ext>
              </a:extLst>
            </p:cNvPr>
            <p:cNvSpPr/>
            <p:nvPr/>
          </p:nvSpPr>
          <p:spPr>
            <a:xfrm>
              <a:off x="7022845" y="1402333"/>
              <a:ext cx="612648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4">
              <a:extLst>
                <a:ext uri="{FF2B5EF4-FFF2-40B4-BE49-F238E27FC236}">
                  <a16:creationId xmlns:a16="http://schemas.microsoft.com/office/drawing/2014/main" id="{93E9ACEB-09CA-488A-AB20-9CBE6B2D199C}"/>
                </a:ext>
              </a:extLst>
            </p:cNvPr>
            <p:cNvSpPr/>
            <p:nvPr/>
          </p:nvSpPr>
          <p:spPr>
            <a:xfrm>
              <a:off x="7431278" y="1402333"/>
              <a:ext cx="610362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5">
              <a:extLst>
                <a:ext uri="{FF2B5EF4-FFF2-40B4-BE49-F238E27FC236}">
                  <a16:creationId xmlns:a16="http://schemas.microsoft.com/office/drawing/2014/main" id="{DC8320A2-D1DF-4450-9BD4-98D3C18E1302}"/>
                </a:ext>
              </a:extLst>
            </p:cNvPr>
            <p:cNvSpPr/>
            <p:nvPr/>
          </p:nvSpPr>
          <p:spPr>
            <a:xfrm>
              <a:off x="7885430" y="1402333"/>
              <a:ext cx="816864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6">
              <a:extLst>
                <a:ext uri="{FF2B5EF4-FFF2-40B4-BE49-F238E27FC236}">
                  <a16:creationId xmlns:a16="http://schemas.microsoft.com/office/drawing/2014/main" id="{6DE03AF8-017C-4B47-A2B4-2115DE4C6433}"/>
                </a:ext>
              </a:extLst>
            </p:cNvPr>
            <p:cNvSpPr/>
            <p:nvPr/>
          </p:nvSpPr>
          <p:spPr>
            <a:xfrm>
              <a:off x="8545321" y="1402333"/>
              <a:ext cx="408431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7">
              <a:extLst>
                <a:ext uri="{FF2B5EF4-FFF2-40B4-BE49-F238E27FC236}">
                  <a16:creationId xmlns:a16="http://schemas.microsoft.com/office/drawing/2014/main" id="{B9495972-D2D2-42B3-A417-61AE0069BF2B}"/>
                </a:ext>
              </a:extLst>
            </p:cNvPr>
            <p:cNvSpPr/>
            <p:nvPr/>
          </p:nvSpPr>
          <p:spPr>
            <a:xfrm>
              <a:off x="8799830" y="1402333"/>
              <a:ext cx="408431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">
              <a:extLst>
                <a:ext uri="{FF2B5EF4-FFF2-40B4-BE49-F238E27FC236}">
                  <a16:creationId xmlns:a16="http://schemas.microsoft.com/office/drawing/2014/main" id="{E29D1AC1-9FA1-4F41-BFBB-D9B4E42A674E}"/>
                </a:ext>
              </a:extLst>
            </p:cNvPr>
            <p:cNvSpPr/>
            <p:nvPr/>
          </p:nvSpPr>
          <p:spPr>
            <a:xfrm>
              <a:off x="9052814" y="1402333"/>
              <a:ext cx="613105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">
              <a:extLst>
                <a:ext uri="{FF2B5EF4-FFF2-40B4-BE49-F238E27FC236}">
                  <a16:creationId xmlns:a16="http://schemas.microsoft.com/office/drawing/2014/main" id="{856E3ACB-06AD-4C44-AA0F-881FE82EABB0}"/>
                </a:ext>
              </a:extLst>
            </p:cNvPr>
            <p:cNvSpPr/>
            <p:nvPr/>
          </p:nvSpPr>
          <p:spPr>
            <a:xfrm>
              <a:off x="1131722" y="1783714"/>
              <a:ext cx="204215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30">
              <a:extLst>
                <a:ext uri="{FF2B5EF4-FFF2-40B4-BE49-F238E27FC236}">
                  <a16:creationId xmlns:a16="http://schemas.microsoft.com/office/drawing/2014/main" id="{5A2CE382-0E07-4802-A1C4-B3EF39A7C635}"/>
                </a:ext>
              </a:extLst>
            </p:cNvPr>
            <p:cNvSpPr/>
            <p:nvPr/>
          </p:nvSpPr>
          <p:spPr>
            <a:xfrm>
              <a:off x="1233830" y="1783714"/>
              <a:ext cx="612647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31">
              <a:extLst>
                <a:ext uri="{FF2B5EF4-FFF2-40B4-BE49-F238E27FC236}">
                  <a16:creationId xmlns:a16="http://schemas.microsoft.com/office/drawing/2014/main" id="{DCE3A96E-8F81-41E6-A24B-706ECA1EE9FD}"/>
                </a:ext>
              </a:extLst>
            </p:cNvPr>
            <p:cNvSpPr/>
            <p:nvPr/>
          </p:nvSpPr>
          <p:spPr>
            <a:xfrm>
              <a:off x="1642236" y="1783714"/>
              <a:ext cx="204215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32">
              <a:extLst>
                <a:ext uri="{FF2B5EF4-FFF2-40B4-BE49-F238E27FC236}">
                  <a16:creationId xmlns:a16="http://schemas.microsoft.com/office/drawing/2014/main" id="{A37D7702-8F10-4CFF-82EB-EBEC6C45F2CF}"/>
                </a:ext>
              </a:extLst>
            </p:cNvPr>
            <p:cNvSpPr/>
            <p:nvPr/>
          </p:nvSpPr>
          <p:spPr>
            <a:xfrm>
              <a:off x="1433449" y="2167763"/>
              <a:ext cx="381762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33">
              <a:extLst>
                <a:ext uri="{FF2B5EF4-FFF2-40B4-BE49-F238E27FC236}">
                  <a16:creationId xmlns:a16="http://schemas.microsoft.com/office/drawing/2014/main" id="{9C98BB0B-5A2E-4A95-A7CF-11542DD64E21}"/>
                </a:ext>
              </a:extLst>
            </p:cNvPr>
            <p:cNvSpPr/>
            <p:nvPr/>
          </p:nvSpPr>
          <p:spPr>
            <a:xfrm>
              <a:off x="2355469" y="2167763"/>
              <a:ext cx="1223835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34">
              <a:extLst>
                <a:ext uri="{FF2B5EF4-FFF2-40B4-BE49-F238E27FC236}">
                  <a16:creationId xmlns:a16="http://schemas.microsoft.com/office/drawing/2014/main" id="{21783A0E-4883-44CF-B1B9-BA163487C4B7}"/>
                </a:ext>
              </a:extLst>
            </p:cNvPr>
            <p:cNvSpPr/>
            <p:nvPr/>
          </p:nvSpPr>
          <p:spPr>
            <a:xfrm>
              <a:off x="1262786" y="2736214"/>
              <a:ext cx="816864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35">
              <a:extLst>
                <a:ext uri="{FF2B5EF4-FFF2-40B4-BE49-F238E27FC236}">
                  <a16:creationId xmlns:a16="http://schemas.microsoft.com/office/drawing/2014/main" id="{2A44E993-562A-4CE1-9C7E-543E24E5B524}"/>
                </a:ext>
              </a:extLst>
            </p:cNvPr>
            <p:cNvSpPr/>
            <p:nvPr/>
          </p:nvSpPr>
          <p:spPr>
            <a:xfrm>
              <a:off x="1922652" y="2736214"/>
              <a:ext cx="612648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36">
              <a:extLst>
                <a:ext uri="{FF2B5EF4-FFF2-40B4-BE49-F238E27FC236}">
                  <a16:creationId xmlns:a16="http://schemas.microsoft.com/office/drawing/2014/main" id="{4386A252-E538-435F-BCA5-4A296CCFDC53}"/>
                </a:ext>
              </a:extLst>
            </p:cNvPr>
            <p:cNvSpPr/>
            <p:nvPr/>
          </p:nvSpPr>
          <p:spPr>
            <a:xfrm>
              <a:off x="2331085" y="2736214"/>
              <a:ext cx="204825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37">
              <a:extLst>
                <a:ext uri="{FF2B5EF4-FFF2-40B4-BE49-F238E27FC236}">
                  <a16:creationId xmlns:a16="http://schemas.microsoft.com/office/drawing/2014/main" id="{C0BEDA33-7270-4D6F-A38C-0ECB17E6C6B9}"/>
                </a:ext>
              </a:extLst>
            </p:cNvPr>
            <p:cNvSpPr/>
            <p:nvPr/>
          </p:nvSpPr>
          <p:spPr>
            <a:xfrm>
              <a:off x="2433573" y="2736214"/>
              <a:ext cx="612648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38">
              <a:extLst>
                <a:ext uri="{FF2B5EF4-FFF2-40B4-BE49-F238E27FC236}">
                  <a16:creationId xmlns:a16="http://schemas.microsoft.com/office/drawing/2014/main" id="{5B614575-E3E3-49E7-B540-8EB1BD2BBE02}"/>
                </a:ext>
              </a:extLst>
            </p:cNvPr>
            <p:cNvSpPr/>
            <p:nvPr/>
          </p:nvSpPr>
          <p:spPr>
            <a:xfrm>
              <a:off x="2842005" y="2736214"/>
              <a:ext cx="171450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9">
              <a:extLst>
                <a:ext uri="{FF2B5EF4-FFF2-40B4-BE49-F238E27FC236}">
                  <a16:creationId xmlns:a16="http://schemas.microsoft.com/office/drawing/2014/main" id="{098A2C9A-FDF0-403F-95E0-C944B17864D6}"/>
                </a:ext>
              </a:extLst>
            </p:cNvPr>
            <p:cNvSpPr/>
            <p:nvPr/>
          </p:nvSpPr>
          <p:spPr>
            <a:xfrm>
              <a:off x="2956305" y="2736214"/>
              <a:ext cx="612647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40">
              <a:extLst>
                <a:ext uri="{FF2B5EF4-FFF2-40B4-BE49-F238E27FC236}">
                  <a16:creationId xmlns:a16="http://schemas.microsoft.com/office/drawing/2014/main" id="{C99C9948-948A-4066-AD18-03C5C16AB107}"/>
                </a:ext>
              </a:extLst>
            </p:cNvPr>
            <p:cNvSpPr/>
            <p:nvPr/>
          </p:nvSpPr>
          <p:spPr>
            <a:xfrm>
              <a:off x="3364738" y="2736214"/>
              <a:ext cx="176022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41">
              <a:extLst>
                <a:ext uri="{FF2B5EF4-FFF2-40B4-BE49-F238E27FC236}">
                  <a16:creationId xmlns:a16="http://schemas.microsoft.com/office/drawing/2014/main" id="{2831AA71-0996-48AF-8779-DCF7375A4E3F}"/>
                </a:ext>
              </a:extLst>
            </p:cNvPr>
            <p:cNvSpPr/>
            <p:nvPr/>
          </p:nvSpPr>
          <p:spPr>
            <a:xfrm>
              <a:off x="3482085" y="2736214"/>
              <a:ext cx="1428114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42">
              <a:extLst>
                <a:ext uri="{FF2B5EF4-FFF2-40B4-BE49-F238E27FC236}">
                  <a16:creationId xmlns:a16="http://schemas.microsoft.com/office/drawing/2014/main" id="{F3686189-A71F-4E32-9521-CAFB4D4FACAE}"/>
                </a:ext>
              </a:extLst>
            </p:cNvPr>
            <p:cNvSpPr/>
            <p:nvPr/>
          </p:nvSpPr>
          <p:spPr>
            <a:xfrm>
              <a:off x="4705858" y="2736214"/>
              <a:ext cx="171907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43">
              <a:extLst>
                <a:ext uri="{FF2B5EF4-FFF2-40B4-BE49-F238E27FC236}">
                  <a16:creationId xmlns:a16="http://schemas.microsoft.com/office/drawing/2014/main" id="{0E388B00-A7BD-4127-96FB-512DB69A9D62}"/>
                </a:ext>
              </a:extLst>
            </p:cNvPr>
            <p:cNvSpPr/>
            <p:nvPr/>
          </p:nvSpPr>
          <p:spPr>
            <a:xfrm>
              <a:off x="4820411" y="2736214"/>
              <a:ext cx="1225296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44">
              <a:extLst>
                <a:ext uri="{FF2B5EF4-FFF2-40B4-BE49-F238E27FC236}">
                  <a16:creationId xmlns:a16="http://schemas.microsoft.com/office/drawing/2014/main" id="{372BE081-7EE0-40B7-AE1F-151DD92114F5}"/>
                </a:ext>
              </a:extLst>
            </p:cNvPr>
            <p:cNvSpPr/>
            <p:nvPr/>
          </p:nvSpPr>
          <p:spPr>
            <a:xfrm>
              <a:off x="5887211" y="2736214"/>
              <a:ext cx="408432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45">
              <a:extLst>
                <a:ext uri="{FF2B5EF4-FFF2-40B4-BE49-F238E27FC236}">
                  <a16:creationId xmlns:a16="http://schemas.microsoft.com/office/drawing/2014/main" id="{A52D4EA8-D118-4A32-A924-F32B7C0771C3}"/>
                </a:ext>
              </a:extLst>
            </p:cNvPr>
            <p:cNvSpPr/>
            <p:nvPr/>
          </p:nvSpPr>
          <p:spPr>
            <a:xfrm>
              <a:off x="6091428" y="2736214"/>
              <a:ext cx="204215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46">
              <a:extLst>
                <a:ext uri="{FF2B5EF4-FFF2-40B4-BE49-F238E27FC236}">
                  <a16:creationId xmlns:a16="http://schemas.microsoft.com/office/drawing/2014/main" id="{AB7E872C-2D63-430C-822A-6AE2C171C258}"/>
                </a:ext>
              </a:extLst>
            </p:cNvPr>
            <p:cNvSpPr/>
            <p:nvPr/>
          </p:nvSpPr>
          <p:spPr>
            <a:xfrm>
              <a:off x="6193535" y="2736214"/>
              <a:ext cx="408432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47">
              <a:extLst>
                <a:ext uri="{FF2B5EF4-FFF2-40B4-BE49-F238E27FC236}">
                  <a16:creationId xmlns:a16="http://schemas.microsoft.com/office/drawing/2014/main" id="{9DAA7D26-B50B-4395-BE39-3162AC6EF885}"/>
                </a:ext>
              </a:extLst>
            </p:cNvPr>
            <p:cNvSpPr/>
            <p:nvPr/>
          </p:nvSpPr>
          <p:spPr>
            <a:xfrm>
              <a:off x="6446520" y="2736214"/>
              <a:ext cx="817270" cy="2621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48">
              <a:extLst>
                <a:ext uri="{FF2B5EF4-FFF2-40B4-BE49-F238E27FC236}">
                  <a16:creationId xmlns:a16="http://schemas.microsoft.com/office/drawing/2014/main" id="{FA470656-0F2F-4EA5-ACA8-03134275EE37}"/>
                </a:ext>
              </a:extLst>
            </p:cNvPr>
            <p:cNvSpPr/>
            <p:nvPr/>
          </p:nvSpPr>
          <p:spPr>
            <a:xfrm>
              <a:off x="7106666" y="2736214"/>
              <a:ext cx="408431" cy="26212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49">
              <a:extLst>
                <a:ext uri="{FF2B5EF4-FFF2-40B4-BE49-F238E27FC236}">
                  <a16:creationId xmlns:a16="http://schemas.microsoft.com/office/drawing/2014/main" id="{0161CF71-74A4-47B5-83A6-4288B73EEF43}"/>
                </a:ext>
              </a:extLst>
            </p:cNvPr>
            <p:cNvSpPr/>
            <p:nvPr/>
          </p:nvSpPr>
          <p:spPr>
            <a:xfrm>
              <a:off x="7310881" y="2736214"/>
              <a:ext cx="178307" cy="26212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50">
              <a:extLst>
                <a:ext uri="{FF2B5EF4-FFF2-40B4-BE49-F238E27FC236}">
                  <a16:creationId xmlns:a16="http://schemas.microsoft.com/office/drawing/2014/main" id="{2153935E-8B5C-46D5-842E-7C7141A671C5}"/>
                </a:ext>
              </a:extLst>
            </p:cNvPr>
            <p:cNvSpPr/>
            <p:nvPr/>
          </p:nvSpPr>
          <p:spPr>
            <a:xfrm>
              <a:off x="7429754" y="2736214"/>
              <a:ext cx="408431" cy="26212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51">
              <a:extLst>
                <a:ext uri="{FF2B5EF4-FFF2-40B4-BE49-F238E27FC236}">
                  <a16:creationId xmlns:a16="http://schemas.microsoft.com/office/drawing/2014/main" id="{C611D5B4-7FE5-497E-BBE8-9AEF484E6A6B}"/>
                </a:ext>
              </a:extLst>
            </p:cNvPr>
            <p:cNvSpPr/>
            <p:nvPr/>
          </p:nvSpPr>
          <p:spPr>
            <a:xfrm>
              <a:off x="7684261" y="2736214"/>
              <a:ext cx="1021079" cy="2621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52">
              <a:extLst>
                <a:ext uri="{FF2B5EF4-FFF2-40B4-BE49-F238E27FC236}">
                  <a16:creationId xmlns:a16="http://schemas.microsoft.com/office/drawing/2014/main" id="{2D75324B-8D15-4D84-A999-A42288693D79}"/>
                </a:ext>
              </a:extLst>
            </p:cNvPr>
            <p:cNvSpPr/>
            <p:nvPr/>
          </p:nvSpPr>
          <p:spPr>
            <a:xfrm>
              <a:off x="8501126" y="2736214"/>
              <a:ext cx="405383" cy="26212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53">
              <a:extLst>
                <a:ext uri="{FF2B5EF4-FFF2-40B4-BE49-F238E27FC236}">
                  <a16:creationId xmlns:a16="http://schemas.microsoft.com/office/drawing/2014/main" id="{7378E9A7-C1D8-4DAA-A8A7-36B3C034D101}"/>
                </a:ext>
              </a:extLst>
            </p:cNvPr>
            <p:cNvSpPr/>
            <p:nvPr/>
          </p:nvSpPr>
          <p:spPr>
            <a:xfrm>
              <a:off x="1262786" y="3053156"/>
              <a:ext cx="612647" cy="26243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54">
              <a:extLst>
                <a:ext uri="{FF2B5EF4-FFF2-40B4-BE49-F238E27FC236}">
                  <a16:creationId xmlns:a16="http://schemas.microsoft.com/office/drawing/2014/main" id="{C416CCCF-E265-45F2-8E6F-BF6AF0961204}"/>
                </a:ext>
              </a:extLst>
            </p:cNvPr>
            <p:cNvSpPr/>
            <p:nvPr/>
          </p:nvSpPr>
          <p:spPr>
            <a:xfrm>
              <a:off x="1719960" y="3053156"/>
              <a:ext cx="1021461" cy="26243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55">
              <a:extLst>
                <a:ext uri="{FF2B5EF4-FFF2-40B4-BE49-F238E27FC236}">
                  <a16:creationId xmlns:a16="http://schemas.microsoft.com/office/drawing/2014/main" id="{CE45A117-ADE2-429F-BE20-D37FCCD5226D}"/>
                </a:ext>
              </a:extLst>
            </p:cNvPr>
            <p:cNvSpPr/>
            <p:nvPr/>
          </p:nvSpPr>
          <p:spPr>
            <a:xfrm>
              <a:off x="2584450" y="3053156"/>
              <a:ext cx="612648" cy="26243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56">
              <a:extLst>
                <a:ext uri="{FF2B5EF4-FFF2-40B4-BE49-F238E27FC236}">
                  <a16:creationId xmlns:a16="http://schemas.microsoft.com/office/drawing/2014/main" id="{7A8AA5C1-D857-46AC-B1DE-4880349C9DA0}"/>
                </a:ext>
              </a:extLst>
            </p:cNvPr>
            <p:cNvSpPr/>
            <p:nvPr/>
          </p:nvSpPr>
          <p:spPr>
            <a:xfrm>
              <a:off x="2992882" y="3053156"/>
              <a:ext cx="966978" cy="26243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57">
              <a:extLst>
                <a:ext uri="{FF2B5EF4-FFF2-40B4-BE49-F238E27FC236}">
                  <a16:creationId xmlns:a16="http://schemas.microsoft.com/office/drawing/2014/main" id="{79A0437A-572F-4F51-98F1-4F0AC58CC690}"/>
                </a:ext>
              </a:extLst>
            </p:cNvPr>
            <p:cNvSpPr/>
            <p:nvPr/>
          </p:nvSpPr>
          <p:spPr>
            <a:xfrm>
              <a:off x="3852417" y="3053156"/>
              <a:ext cx="405384" cy="26243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58">
              <a:extLst>
                <a:ext uri="{FF2B5EF4-FFF2-40B4-BE49-F238E27FC236}">
                  <a16:creationId xmlns:a16="http://schemas.microsoft.com/office/drawing/2014/main" id="{A71A4CB9-8395-4D24-899C-0B84373B7523}"/>
                </a:ext>
              </a:extLst>
            </p:cNvPr>
            <p:cNvSpPr/>
            <p:nvPr/>
          </p:nvSpPr>
          <p:spPr>
            <a:xfrm>
              <a:off x="4102353" y="3053156"/>
              <a:ext cx="816863" cy="26243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59">
              <a:extLst>
                <a:ext uri="{FF2B5EF4-FFF2-40B4-BE49-F238E27FC236}">
                  <a16:creationId xmlns:a16="http://schemas.microsoft.com/office/drawing/2014/main" id="{11D183EF-F90C-4D88-8BBD-EA6FC74E0F26}"/>
                </a:ext>
              </a:extLst>
            </p:cNvPr>
            <p:cNvSpPr/>
            <p:nvPr/>
          </p:nvSpPr>
          <p:spPr>
            <a:xfrm>
              <a:off x="4715255" y="3053156"/>
              <a:ext cx="1373631" cy="26243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60">
              <a:extLst>
                <a:ext uri="{FF2B5EF4-FFF2-40B4-BE49-F238E27FC236}">
                  <a16:creationId xmlns:a16="http://schemas.microsoft.com/office/drawing/2014/main" id="{FB3E0BEC-00DF-415F-8C0F-68F217CD6BF0}"/>
                </a:ext>
              </a:extLst>
            </p:cNvPr>
            <p:cNvSpPr/>
            <p:nvPr/>
          </p:nvSpPr>
          <p:spPr>
            <a:xfrm>
              <a:off x="5983223" y="3053156"/>
              <a:ext cx="816864" cy="26243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61">
              <a:extLst>
                <a:ext uri="{FF2B5EF4-FFF2-40B4-BE49-F238E27FC236}">
                  <a16:creationId xmlns:a16="http://schemas.microsoft.com/office/drawing/2014/main" id="{9B3E04C0-CFAF-4D98-9221-5117E406EE75}"/>
                </a:ext>
              </a:extLst>
            </p:cNvPr>
            <p:cNvSpPr/>
            <p:nvPr/>
          </p:nvSpPr>
          <p:spPr>
            <a:xfrm>
              <a:off x="6643116" y="3053156"/>
              <a:ext cx="613105" cy="26243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62">
              <a:extLst>
                <a:ext uri="{FF2B5EF4-FFF2-40B4-BE49-F238E27FC236}">
                  <a16:creationId xmlns:a16="http://schemas.microsoft.com/office/drawing/2014/main" id="{FAAEF3FF-B55A-43AA-B3FD-518CD99E85BB}"/>
                </a:ext>
              </a:extLst>
            </p:cNvPr>
            <p:cNvSpPr/>
            <p:nvPr/>
          </p:nvSpPr>
          <p:spPr>
            <a:xfrm>
              <a:off x="7100569" y="3053156"/>
              <a:ext cx="612648" cy="26243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63">
              <a:extLst>
                <a:ext uri="{FF2B5EF4-FFF2-40B4-BE49-F238E27FC236}">
                  <a16:creationId xmlns:a16="http://schemas.microsoft.com/office/drawing/2014/main" id="{FE55683C-C38F-4A7E-BD0A-79D424267375}"/>
                </a:ext>
              </a:extLst>
            </p:cNvPr>
            <p:cNvSpPr txBox="1"/>
            <p:nvPr/>
          </p:nvSpPr>
          <p:spPr>
            <a:xfrm>
              <a:off x="963574" y="2120010"/>
              <a:ext cx="1346200" cy="15665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5970">
                <a:lnSpc>
                  <a:spcPct val="100000"/>
                </a:lnSpc>
                <a:spcBef>
                  <a:spcPts val="100"/>
                </a:spcBef>
              </a:pPr>
              <a:r>
                <a:rPr sz="1800" spc="35" dirty="0">
                  <a:solidFill>
                    <a:srgbClr val="404040"/>
                  </a:solidFill>
                  <a:latin typeface="Cambria Math"/>
                  <a:cs typeface="Cambria Math"/>
                </a:rPr>
                <a:t>𝛼</a:t>
              </a:r>
              <a:r>
                <a:rPr sz="1950" spc="52" baseline="-14957" dirty="0">
                  <a:solidFill>
                    <a:srgbClr val="404040"/>
                  </a:solidFill>
                  <a:latin typeface="Cambria Math"/>
                  <a:cs typeface="Cambria Math"/>
                </a:rPr>
                <a:t>0</a:t>
              </a:r>
              <a:r>
                <a:rPr sz="1800" spc="35" dirty="0">
                  <a:solidFill>
                    <a:srgbClr val="404040"/>
                  </a:solidFill>
                  <a:latin typeface="Cambria Math"/>
                  <a:cs typeface="Cambria Math"/>
                </a:rPr>
                <a:t>,</a:t>
              </a:r>
              <a:r>
                <a:rPr sz="1800" spc="-170" dirty="0">
                  <a:solidFill>
                    <a:srgbClr val="404040"/>
                  </a:solidFill>
                  <a:latin typeface="Cambria Math"/>
                  <a:cs typeface="Cambria Math"/>
                </a:rPr>
                <a:t> </a:t>
              </a:r>
              <a:r>
                <a:rPr sz="1800" dirty="0">
                  <a:solidFill>
                    <a:srgbClr val="404040"/>
                  </a:solidFill>
                  <a:latin typeface="Cambria Math"/>
                  <a:cs typeface="Cambria Math"/>
                </a:rPr>
                <a:t>𝛼</a:t>
              </a:r>
              <a:r>
                <a:rPr sz="1950" baseline="-14957" dirty="0">
                  <a:solidFill>
                    <a:srgbClr val="404040"/>
                  </a:solidFill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  <a:p>
              <a:pPr>
                <a:lnSpc>
                  <a:spcPct val="100000"/>
                </a:lnSpc>
                <a:spcBef>
                  <a:spcPts val="10"/>
                </a:spcBef>
              </a:pPr>
              <a:endParaRPr sz="170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</a:pPr>
              <a:endParaRPr sz="2800">
                <a:latin typeface="Times New Roman"/>
                <a:cs typeface="Times New Roman"/>
              </a:endParaRPr>
            </a:p>
            <a:p>
              <a:pPr marL="387350">
                <a:lnSpc>
                  <a:spcPct val="100000"/>
                </a:lnSpc>
                <a:spcBef>
                  <a:spcPts val="5"/>
                </a:spcBef>
              </a:pPr>
              <a:r>
                <a:rPr sz="1800" dirty="0">
                  <a:solidFill>
                    <a:srgbClr val="0000FF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325" name="object 64">
              <a:extLst>
                <a:ext uri="{FF2B5EF4-FFF2-40B4-BE49-F238E27FC236}">
                  <a16:creationId xmlns:a16="http://schemas.microsoft.com/office/drawing/2014/main" id="{1A88A57B-A33F-4D2A-921F-7D2CD403B13F}"/>
                </a:ext>
              </a:extLst>
            </p:cNvPr>
            <p:cNvSpPr/>
            <p:nvPr/>
          </p:nvSpPr>
          <p:spPr>
            <a:xfrm>
              <a:off x="1637664" y="3434460"/>
              <a:ext cx="816863" cy="26212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65">
              <a:extLst>
                <a:ext uri="{FF2B5EF4-FFF2-40B4-BE49-F238E27FC236}">
                  <a16:creationId xmlns:a16="http://schemas.microsoft.com/office/drawing/2014/main" id="{D921FE65-8BC7-491A-87D8-6A60FEEFE1E2}"/>
                </a:ext>
              </a:extLst>
            </p:cNvPr>
            <p:cNvSpPr/>
            <p:nvPr/>
          </p:nvSpPr>
          <p:spPr>
            <a:xfrm>
              <a:off x="2297557" y="3434460"/>
              <a:ext cx="613105" cy="26212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66">
              <a:extLst>
                <a:ext uri="{FF2B5EF4-FFF2-40B4-BE49-F238E27FC236}">
                  <a16:creationId xmlns:a16="http://schemas.microsoft.com/office/drawing/2014/main" id="{CC3B742F-667B-47E1-A045-03C338049F24}"/>
                </a:ext>
              </a:extLst>
            </p:cNvPr>
            <p:cNvSpPr/>
            <p:nvPr/>
          </p:nvSpPr>
          <p:spPr>
            <a:xfrm>
              <a:off x="2706370" y="3434460"/>
              <a:ext cx="408431" cy="26212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67">
              <a:extLst>
                <a:ext uri="{FF2B5EF4-FFF2-40B4-BE49-F238E27FC236}">
                  <a16:creationId xmlns:a16="http://schemas.microsoft.com/office/drawing/2014/main" id="{1F9DEF4E-F588-4E86-A75C-4E037E59FCBD}"/>
                </a:ext>
              </a:extLst>
            </p:cNvPr>
            <p:cNvSpPr/>
            <p:nvPr/>
          </p:nvSpPr>
          <p:spPr>
            <a:xfrm>
              <a:off x="2959354" y="3434460"/>
              <a:ext cx="612647" cy="26212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68">
              <a:extLst>
                <a:ext uri="{FF2B5EF4-FFF2-40B4-BE49-F238E27FC236}">
                  <a16:creationId xmlns:a16="http://schemas.microsoft.com/office/drawing/2014/main" id="{5E240D89-9DAA-4250-8FA6-66EE6E8E1675}"/>
                </a:ext>
              </a:extLst>
            </p:cNvPr>
            <p:cNvSpPr/>
            <p:nvPr/>
          </p:nvSpPr>
          <p:spPr>
            <a:xfrm>
              <a:off x="3416553" y="3434460"/>
              <a:ext cx="1021079" cy="26212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69">
              <a:extLst>
                <a:ext uri="{FF2B5EF4-FFF2-40B4-BE49-F238E27FC236}">
                  <a16:creationId xmlns:a16="http://schemas.microsoft.com/office/drawing/2014/main" id="{8B061A84-2FFE-4D5E-A27C-8206A9952DFE}"/>
                </a:ext>
              </a:extLst>
            </p:cNvPr>
            <p:cNvSpPr/>
            <p:nvPr/>
          </p:nvSpPr>
          <p:spPr>
            <a:xfrm>
              <a:off x="4279138" y="3434460"/>
              <a:ext cx="817270" cy="26212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70">
              <a:extLst>
                <a:ext uri="{FF2B5EF4-FFF2-40B4-BE49-F238E27FC236}">
                  <a16:creationId xmlns:a16="http://schemas.microsoft.com/office/drawing/2014/main" id="{6E2E67CD-6104-474E-AB48-D6F8E06CFE8F}"/>
                </a:ext>
              </a:extLst>
            </p:cNvPr>
            <p:cNvSpPr/>
            <p:nvPr/>
          </p:nvSpPr>
          <p:spPr>
            <a:xfrm>
              <a:off x="4940808" y="3434460"/>
              <a:ext cx="612648" cy="26212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77">
              <a:extLst>
                <a:ext uri="{FF2B5EF4-FFF2-40B4-BE49-F238E27FC236}">
                  <a16:creationId xmlns:a16="http://schemas.microsoft.com/office/drawing/2014/main" id="{F83D7B30-77B3-4DB6-A6A3-F2FEED079596}"/>
                </a:ext>
              </a:extLst>
            </p:cNvPr>
            <p:cNvSpPr/>
            <p:nvPr/>
          </p:nvSpPr>
          <p:spPr>
            <a:xfrm>
              <a:off x="10542396" y="3466338"/>
              <a:ext cx="213995" cy="438150"/>
            </a:xfrm>
            <a:custGeom>
              <a:avLst/>
              <a:gdLst/>
              <a:ahLst/>
              <a:cxnLst/>
              <a:rect l="l" t="t" r="r" b="b"/>
              <a:pathLst>
                <a:path w="213995" h="438150">
                  <a:moveTo>
                    <a:pt x="134747" y="72516"/>
                  </a:moveTo>
                  <a:lnTo>
                    <a:pt x="114332" y="73884"/>
                  </a:lnTo>
                  <a:lnTo>
                    <a:pt x="0" y="426212"/>
                  </a:lnTo>
                  <a:lnTo>
                    <a:pt x="36322" y="437895"/>
                  </a:lnTo>
                  <a:lnTo>
                    <a:pt x="150545" y="85644"/>
                  </a:lnTo>
                  <a:lnTo>
                    <a:pt x="134747" y="72516"/>
                  </a:lnTo>
                  <a:close/>
                </a:path>
                <a:path w="213995" h="438150">
                  <a:moveTo>
                    <a:pt x="184934" y="66548"/>
                  </a:moveTo>
                  <a:lnTo>
                    <a:pt x="116712" y="66548"/>
                  </a:lnTo>
                  <a:lnTo>
                    <a:pt x="152907" y="78359"/>
                  </a:lnTo>
                  <a:lnTo>
                    <a:pt x="150545" y="85644"/>
                  </a:lnTo>
                  <a:lnTo>
                    <a:pt x="213613" y="138049"/>
                  </a:lnTo>
                  <a:lnTo>
                    <a:pt x="184934" y="66548"/>
                  </a:lnTo>
                  <a:close/>
                </a:path>
                <a:path w="213995" h="438150">
                  <a:moveTo>
                    <a:pt x="135005" y="72516"/>
                  </a:moveTo>
                  <a:lnTo>
                    <a:pt x="134747" y="72516"/>
                  </a:lnTo>
                  <a:lnTo>
                    <a:pt x="150545" y="85644"/>
                  </a:lnTo>
                  <a:lnTo>
                    <a:pt x="152907" y="78359"/>
                  </a:lnTo>
                  <a:lnTo>
                    <a:pt x="135005" y="72516"/>
                  </a:lnTo>
                  <a:close/>
                </a:path>
                <a:path w="213995" h="438150">
                  <a:moveTo>
                    <a:pt x="158242" y="0"/>
                  </a:moveTo>
                  <a:lnTo>
                    <a:pt x="32384" y="79375"/>
                  </a:lnTo>
                  <a:lnTo>
                    <a:pt x="114332" y="73884"/>
                  </a:lnTo>
                  <a:lnTo>
                    <a:pt x="116712" y="66548"/>
                  </a:lnTo>
                  <a:lnTo>
                    <a:pt x="184934" y="66548"/>
                  </a:lnTo>
                  <a:lnTo>
                    <a:pt x="158242" y="0"/>
                  </a:lnTo>
                  <a:close/>
                </a:path>
                <a:path w="213995" h="438150">
                  <a:moveTo>
                    <a:pt x="116712" y="66548"/>
                  </a:moveTo>
                  <a:lnTo>
                    <a:pt x="114332" y="73884"/>
                  </a:lnTo>
                  <a:lnTo>
                    <a:pt x="134747" y="72516"/>
                  </a:lnTo>
                  <a:lnTo>
                    <a:pt x="135005" y="72516"/>
                  </a:lnTo>
                  <a:lnTo>
                    <a:pt x="116712" y="66548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78">
              <a:extLst>
                <a:ext uri="{FF2B5EF4-FFF2-40B4-BE49-F238E27FC236}">
                  <a16:creationId xmlns:a16="http://schemas.microsoft.com/office/drawing/2014/main" id="{B593036E-3AD2-489D-8399-A3A251A9B77D}"/>
                </a:ext>
              </a:extLst>
            </p:cNvPr>
            <p:cNvSpPr/>
            <p:nvPr/>
          </p:nvSpPr>
          <p:spPr>
            <a:xfrm>
              <a:off x="1260347" y="4256532"/>
              <a:ext cx="4331208" cy="169163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79">
              <a:extLst>
                <a:ext uri="{FF2B5EF4-FFF2-40B4-BE49-F238E27FC236}">
                  <a16:creationId xmlns:a16="http://schemas.microsoft.com/office/drawing/2014/main" id="{A5C3C6CD-008D-43B3-BB66-771339B2AB1A}"/>
                </a:ext>
              </a:extLst>
            </p:cNvPr>
            <p:cNvSpPr/>
            <p:nvPr/>
          </p:nvSpPr>
          <p:spPr>
            <a:xfrm>
              <a:off x="6312408" y="4221479"/>
              <a:ext cx="4571999" cy="180136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80">
              <a:extLst>
                <a:ext uri="{FF2B5EF4-FFF2-40B4-BE49-F238E27FC236}">
                  <a16:creationId xmlns:a16="http://schemas.microsoft.com/office/drawing/2014/main" id="{7D9BD18D-65B8-43FC-B2B1-98B0D72D09A3}"/>
                </a:ext>
              </a:extLst>
            </p:cNvPr>
            <p:cNvSpPr txBox="1"/>
            <p:nvPr/>
          </p:nvSpPr>
          <p:spPr>
            <a:xfrm>
              <a:off x="3078860" y="3818382"/>
              <a:ext cx="4826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분류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336" name="object 81">
              <a:extLst>
                <a:ext uri="{FF2B5EF4-FFF2-40B4-BE49-F238E27FC236}">
                  <a16:creationId xmlns:a16="http://schemas.microsoft.com/office/drawing/2014/main" id="{12EF7A4D-CD5C-4437-9DD0-9EEBC752A4E0}"/>
                </a:ext>
              </a:extLst>
            </p:cNvPr>
            <p:cNvSpPr txBox="1"/>
            <p:nvPr/>
          </p:nvSpPr>
          <p:spPr>
            <a:xfrm>
              <a:off x="7219950" y="3854322"/>
              <a:ext cx="1478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상관관계</a:t>
              </a:r>
              <a:r>
                <a:rPr sz="1800" b="1" spc="-90" dirty="0">
                  <a:solidFill>
                    <a:srgbClr val="FF0000"/>
                  </a:solidFill>
                  <a:latin typeface="맑은 고딕"/>
                  <a:cs typeface="맑은 고딕"/>
                </a:rPr>
                <a:t> </a:t>
              </a: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분석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337" name="object 82">
              <a:extLst>
                <a:ext uri="{FF2B5EF4-FFF2-40B4-BE49-F238E27FC236}">
                  <a16:creationId xmlns:a16="http://schemas.microsoft.com/office/drawing/2014/main" id="{098C05B1-1F42-4339-8888-7F0A9E4A0A88}"/>
                </a:ext>
              </a:extLst>
            </p:cNvPr>
            <p:cNvSpPr/>
            <p:nvPr/>
          </p:nvSpPr>
          <p:spPr>
            <a:xfrm>
              <a:off x="1864486" y="1790954"/>
              <a:ext cx="613105" cy="26212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83">
              <a:extLst>
                <a:ext uri="{FF2B5EF4-FFF2-40B4-BE49-F238E27FC236}">
                  <a16:creationId xmlns:a16="http://schemas.microsoft.com/office/drawing/2014/main" id="{514CC48E-F8A8-4BCE-A312-25950F831005}"/>
                </a:ext>
              </a:extLst>
            </p:cNvPr>
            <p:cNvSpPr/>
            <p:nvPr/>
          </p:nvSpPr>
          <p:spPr>
            <a:xfrm>
              <a:off x="2321941" y="1790954"/>
              <a:ext cx="1225295" cy="26212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84">
              <a:extLst>
                <a:ext uri="{FF2B5EF4-FFF2-40B4-BE49-F238E27FC236}">
                  <a16:creationId xmlns:a16="http://schemas.microsoft.com/office/drawing/2014/main" id="{4ED1F2CD-39E3-4C5E-81E5-C67029835F40}"/>
                </a:ext>
              </a:extLst>
            </p:cNvPr>
            <p:cNvSpPr/>
            <p:nvPr/>
          </p:nvSpPr>
          <p:spPr>
            <a:xfrm>
              <a:off x="3388740" y="1790954"/>
              <a:ext cx="1021461" cy="26212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85">
              <a:extLst>
                <a:ext uri="{FF2B5EF4-FFF2-40B4-BE49-F238E27FC236}">
                  <a16:creationId xmlns:a16="http://schemas.microsoft.com/office/drawing/2014/main" id="{7DD32D4B-2CB0-4E69-9DD9-F4A3B34AE8BC}"/>
                </a:ext>
              </a:extLst>
            </p:cNvPr>
            <p:cNvSpPr/>
            <p:nvPr/>
          </p:nvSpPr>
          <p:spPr>
            <a:xfrm>
              <a:off x="4253229" y="1790954"/>
              <a:ext cx="612648" cy="26212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86">
              <a:extLst>
                <a:ext uri="{FF2B5EF4-FFF2-40B4-BE49-F238E27FC236}">
                  <a16:creationId xmlns:a16="http://schemas.microsoft.com/office/drawing/2014/main" id="{29684817-5339-4DE8-8FDD-2F3099157CB7}"/>
                </a:ext>
              </a:extLst>
            </p:cNvPr>
            <p:cNvSpPr/>
            <p:nvPr/>
          </p:nvSpPr>
          <p:spPr>
            <a:xfrm>
              <a:off x="5417058" y="1813560"/>
              <a:ext cx="269875" cy="212090"/>
            </a:xfrm>
            <a:custGeom>
              <a:avLst/>
              <a:gdLst/>
              <a:ahLst/>
              <a:cxnLst/>
              <a:rect l="l" t="t" r="r" b="b"/>
              <a:pathLst>
                <a:path w="269875" h="212089">
                  <a:moveTo>
                    <a:pt x="202056" y="0"/>
                  </a:moveTo>
                  <a:lnTo>
                    <a:pt x="199008" y="8636"/>
                  </a:lnTo>
                  <a:lnTo>
                    <a:pt x="211294" y="13946"/>
                  </a:lnTo>
                  <a:lnTo>
                    <a:pt x="221853" y="21304"/>
                  </a:lnTo>
                  <a:lnTo>
                    <a:pt x="243244" y="55429"/>
                  </a:lnTo>
                  <a:lnTo>
                    <a:pt x="250316" y="104775"/>
                  </a:lnTo>
                  <a:lnTo>
                    <a:pt x="249531" y="123517"/>
                  </a:lnTo>
                  <a:lnTo>
                    <a:pt x="237743" y="169290"/>
                  </a:lnTo>
                  <a:lnTo>
                    <a:pt x="211437" y="197865"/>
                  </a:lnTo>
                  <a:lnTo>
                    <a:pt x="199389" y="203200"/>
                  </a:lnTo>
                  <a:lnTo>
                    <a:pt x="202056" y="211709"/>
                  </a:lnTo>
                  <a:lnTo>
                    <a:pt x="242526" y="187705"/>
                  </a:lnTo>
                  <a:lnTo>
                    <a:pt x="265255" y="143335"/>
                  </a:lnTo>
                  <a:lnTo>
                    <a:pt x="269620" y="105917"/>
                  </a:lnTo>
                  <a:lnTo>
                    <a:pt x="268525" y="86536"/>
                  </a:lnTo>
                  <a:lnTo>
                    <a:pt x="252094" y="37084"/>
                  </a:lnTo>
                  <a:lnTo>
                    <a:pt x="217412" y="5544"/>
                  </a:lnTo>
                  <a:lnTo>
                    <a:pt x="202056" y="0"/>
                  </a:lnTo>
                  <a:close/>
                </a:path>
                <a:path w="269875" h="212089">
                  <a:moveTo>
                    <a:pt x="67563" y="0"/>
                  </a:moveTo>
                  <a:lnTo>
                    <a:pt x="27166" y="24110"/>
                  </a:lnTo>
                  <a:lnTo>
                    <a:pt x="4381" y="68595"/>
                  </a:lnTo>
                  <a:lnTo>
                    <a:pt x="0" y="105917"/>
                  </a:lnTo>
                  <a:lnTo>
                    <a:pt x="1093" y="125370"/>
                  </a:lnTo>
                  <a:lnTo>
                    <a:pt x="17399" y="174751"/>
                  </a:lnTo>
                  <a:lnTo>
                    <a:pt x="52153" y="206184"/>
                  </a:lnTo>
                  <a:lnTo>
                    <a:pt x="67563" y="211709"/>
                  </a:lnTo>
                  <a:lnTo>
                    <a:pt x="70230" y="203200"/>
                  </a:lnTo>
                  <a:lnTo>
                    <a:pt x="58183" y="197866"/>
                  </a:lnTo>
                  <a:lnTo>
                    <a:pt x="47767" y="190436"/>
                  </a:lnTo>
                  <a:lnTo>
                    <a:pt x="26376" y="155763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76" y="42163"/>
                  </a:lnTo>
                  <a:lnTo>
                    <a:pt x="58344" y="13946"/>
                  </a:lnTo>
                  <a:lnTo>
                    <a:pt x="70612" y="8636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87">
              <a:extLst>
                <a:ext uri="{FF2B5EF4-FFF2-40B4-BE49-F238E27FC236}">
                  <a16:creationId xmlns:a16="http://schemas.microsoft.com/office/drawing/2014/main" id="{66793BFE-913E-42AF-BE5D-5EDD9C3AAC3E}"/>
                </a:ext>
              </a:extLst>
            </p:cNvPr>
            <p:cNvSpPr txBox="1"/>
            <p:nvPr/>
          </p:nvSpPr>
          <p:spPr>
            <a:xfrm>
              <a:off x="4700778" y="1743202"/>
              <a:ext cx="9245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55A11"/>
                  </a:solidFill>
                  <a:latin typeface="Cambria Math"/>
                  <a:cs typeface="Cambria Math"/>
                </a:rPr>
                <a:t>∶ </a:t>
              </a:r>
              <a:r>
                <a:rPr sz="1800" spc="-735" dirty="0">
                  <a:solidFill>
                    <a:srgbClr val="C55A11"/>
                  </a:solidFill>
                  <a:latin typeface="Cambria Math"/>
                  <a:cs typeface="Cambria Math"/>
                </a:rPr>
                <a:t>𝑦ො</a:t>
              </a:r>
              <a:r>
                <a:rPr sz="1800" spc="150" dirty="0">
                  <a:solidFill>
                    <a:srgbClr val="C55A11"/>
                  </a:solidFill>
                  <a:latin typeface="Cambria Math"/>
                  <a:cs typeface="Cambria Math"/>
                </a:rPr>
                <a:t> </a:t>
              </a:r>
              <a:r>
                <a:rPr sz="1800" dirty="0">
                  <a:solidFill>
                    <a:srgbClr val="C55A11"/>
                  </a:solidFill>
                  <a:latin typeface="Cambria Math"/>
                  <a:cs typeface="Cambria Math"/>
                </a:rPr>
                <a:t>= f  </a:t>
              </a:r>
              <a:r>
                <a:rPr sz="1800" spc="-160" dirty="0">
                  <a:solidFill>
                    <a:srgbClr val="C55A11"/>
                  </a:solidFill>
                  <a:latin typeface="Cambria Math"/>
                  <a:cs typeface="Cambria Math"/>
                </a:rPr>
                <a:t>𝐱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343" name="object 88">
              <a:extLst>
                <a:ext uri="{FF2B5EF4-FFF2-40B4-BE49-F238E27FC236}">
                  <a16:creationId xmlns:a16="http://schemas.microsoft.com/office/drawing/2014/main" id="{EB56B9A3-FA2D-4010-B625-7A69FAB63D94}"/>
                </a:ext>
              </a:extLst>
            </p:cNvPr>
            <p:cNvSpPr txBox="1"/>
            <p:nvPr/>
          </p:nvSpPr>
          <p:spPr>
            <a:xfrm>
              <a:off x="5758434" y="1743202"/>
              <a:ext cx="12280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55A11"/>
                  </a:solidFill>
                  <a:latin typeface="Cambria Math"/>
                  <a:cs typeface="Cambria Math"/>
                </a:rPr>
                <a:t>= </a:t>
              </a:r>
              <a:r>
                <a:rPr sz="1800" spc="20" dirty="0">
                  <a:solidFill>
                    <a:srgbClr val="C55A11"/>
                  </a:solidFill>
                  <a:latin typeface="Cambria Math"/>
                  <a:cs typeface="Cambria Math"/>
                </a:rPr>
                <a:t>𝛼</a:t>
              </a:r>
              <a:r>
                <a:rPr sz="1950" spc="30" baseline="-14957" dirty="0">
                  <a:solidFill>
                    <a:srgbClr val="C55A11"/>
                  </a:solidFill>
                  <a:latin typeface="Cambria Math"/>
                  <a:cs typeface="Cambria Math"/>
                </a:rPr>
                <a:t>0 </a:t>
              </a:r>
              <a:r>
                <a:rPr sz="1800" dirty="0">
                  <a:solidFill>
                    <a:srgbClr val="C55A11"/>
                  </a:solidFill>
                  <a:latin typeface="Cambria Math"/>
                  <a:cs typeface="Cambria Math"/>
                </a:rPr>
                <a:t>+</a:t>
              </a:r>
              <a:r>
                <a:rPr sz="1800" spc="-120" dirty="0">
                  <a:solidFill>
                    <a:srgbClr val="C55A11"/>
                  </a:solidFill>
                  <a:latin typeface="Cambria Math"/>
                  <a:cs typeface="Cambria Math"/>
                </a:rPr>
                <a:t> </a:t>
              </a:r>
              <a:r>
                <a:rPr sz="1800" spc="15" dirty="0">
                  <a:solidFill>
                    <a:srgbClr val="C55A11"/>
                  </a:solidFill>
                  <a:latin typeface="Cambria Math"/>
                  <a:cs typeface="Cambria Math"/>
                </a:rPr>
                <a:t>𝛼</a:t>
              </a:r>
              <a:r>
                <a:rPr sz="1950" spc="22" baseline="-14957" dirty="0">
                  <a:solidFill>
                    <a:srgbClr val="C55A11"/>
                  </a:solidFill>
                  <a:latin typeface="Cambria Math"/>
                  <a:cs typeface="Cambria Math"/>
                </a:rPr>
                <a:t>1</a:t>
              </a:r>
              <a:r>
                <a:rPr sz="1800" spc="15" dirty="0">
                  <a:solidFill>
                    <a:srgbClr val="C55A11"/>
                  </a:solidFill>
                  <a:latin typeface="Cambria Math"/>
                  <a:cs typeface="Cambria Math"/>
                </a:rPr>
                <a:t>𝑥</a:t>
              </a:r>
              <a:r>
                <a:rPr sz="1950" spc="22" baseline="-14957" dirty="0">
                  <a:solidFill>
                    <a:srgbClr val="C55A11"/>
                  </a:solidFill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344" name="object 89">
              <a:extLst>
                <a:ext uri="{FF2B5EF4-FFF2-40B4-BE49-F238E27FC236}">
                  <a16:creationId xmlns:a16="http://schemas.microsoft.com/office/drawing/2014/main" id="{69C2311B-E083-42A3-8C12-5811F2EE3E11}"/>
                </a:ext>
              </a:extLst>
            </p:cNvPr>
            <p:cNvSpPr txBox="1"/>
            <p:nvPr/>
          </p:nvSpPr>
          <p:spPr>
            <a:xfrm>
              <a:off x="1746630" y="6016548"/>
              <a:ext cx="80010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2E5496"/>
                  </a:solidFill>
                  <a:latin typeface="맑은 고딕"/>
                  <a:cs typeface="맑은 고딕"/>
                </a:rPr>
                <a:t>선형</a:t>
              </a:r>
              <a:r>
                <a:rPr sz="1400" b="1" spc="-85" dirty="0">
                  <a:solidFill>
                    <a:srgbClr val="2E5496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2E5496"/>
                  </a:solidFill>
                  <a:latin typeface="맑은 고딕"/>
                  <a:cs typeface="맑은 고딕"/>
                </a:rPr>
                <a:t>모델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345" name="object 90">
              <a:extLst>
                <a:ext uri="{FF2B5EF4-FFF2-40B4-BE49-F238E27FC236}">
                  <a16:creationId xmlns:a16="http://schemas.microsoft.com/office/drawing/2014/main" id="{9CBF9982-EB3E-45D2-8033-C89570EDAB99}"/>
                </a:ext>
              </a:extLst>
            </p:cNvPr>
            <p:cNvSpPr txBox="1"/>
            <p:nvPr/>
          </p:nvSpPr>
          <p:spPr>
            <a:xfrm>
              <a:off x="6859651" y="5908344"/>
              <a:ext cx="80010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2E5496"/>
                  </a:solidFill>
                  <a:latin typeface="맑은 고딕"/>
                  <a:cs typeface="맑은 고딕"/>
                </a:rPr>
                <a:t>선형</a:t>
              </a:r>
              <a:r>
                <a:rPr sz="1400" b="1" spc="-85" dirty="0">
                  <a:solidFill>
                    <a:srgbClr val="2E5496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2E5496"/>
                  </a:solidFill>
                  <a:latin typeface="맑은 고딕"/>
                  <a:cs typeface="맑은 고딕"/>
                </a:rPr>
                <a:t>모델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346" name="object 91">
              <a:extLst>
                <a:ext uri="{FF2B5EF4-FFF2-40B4-BE49-F238E27FC236}">
                  <a16:creationId xmlns:a16="http://schemas.microsoft.com/office/drawing/2014/main" id="{5ED2D977-7AA1-4CD3-91D1-4DD3619B7226}"/>
                </a:ext>
              </a:extLst>
            </p:cNvPr>
            <p:cNvSpPr txBox="1"/>
            <p:nvPr/>
          </p:nvSpPr>
          <p:spPr>
            <a:xfrm>
              <a:off x="9164193" y="5908344"/>
              <a:ext cx="97853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2E5496"/>
                  </a:solidFill>
                  <a:latin typeface="맑은 고딕"/>
                  <a:cs typeface="맑은 고딕"/>
                </a:rPr>
                <a:t>비선형</a:t>
              </a:r>
              <a:r>
                <a:rPr sz="1400" b="1" spc="-80" dirty="0">
                  <a:solidFill>
                    <a:srgbClr val="2E5496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2E5496"/>
                  </a:solidFill>
                  <a:latin typeface="맑은 고딕"/>
                  <a:cs typeface="맑은 고딕"/>
                </a:rPr>
                <a:t>모델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347" name="object 92">
              <a:extLst>
                <a:ext uri="{FF2B5EF4-FFF2-40B4-BE49-F238E27FC236}">
                  <a16:creationId xmlns:a16="http://schemas.microsoft.com/office/drawing/2014/main" id="{F935A10B-F684-4ABE-BD35-A5633047721C}"/>
                </a:ext>
              </a:extLst>
            </p:cNvPr>
            <p:cNvSpPr txBox="1"/>
            <p:nvPr/>
          </p:nvSpPr>
          <p:spPr>
            <a:xfrm>
              <a:off x="3907028" y="6016548"/>
              <a:ext cx="97790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2E5496"/>
                  </a:solidFill>
                  <a:latin typeface="맑은 고딕"/>
                  <a:cs typeface="맑은 고딕"/>
                </a:rPr>
                <a:t>비선형</a:t>
              </a:r>
              <a:r>
                <a:rPr sz="1400" b="1" spc="-85" dirty="0">
                  <a:solidFill>
                    <a:srgbClr val="2E5496"/>
                  </a:solidFill>
                  <a:latin typeface="맑은 고딕"/>
                  <a:cs typeface="맑은 고딕"/>
                </a:rPr>
                <a:t> </a:t>
              </a:r>
              <a:r>
                <a:rPr sz="1400" b="1" dirty="0">
                  <a:solidFill>
                    <a:srgbClr val="2E5496"/>
                  </a:solidFill>
                  <a:latin typeface="맑은 고딕"/>
                  <a:cs typeface="맑은 고딕"/>
                </a:rPr>
                <a:t>모델</a:t>
              </a:r>
              <a:endParaRPr sz="1400">
                <a:latin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62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기법의 구성</a:t>
            </a:r>
          </a:p>
        </p:txBody>
      </p:sp>
      <p:sp>
        <p:nvSpPr>
          <p:cNvPr id="48" name="object 28">
            <a:extLst>
              <a:ext uri="{FF2B5EF4-FFF2-40B4-BE49-F238E27FC236}">
                <a16:creationId xmlns:a16="http://schemas.microsoft.com/office/drawing/2014/main" id="{69F42618-DEF1-4278-9ED6-C7D57DE5E820}"/>
              </a:ext>
            </a:extLst>
          </p:cNvPr>
          <p:cNvSpPr/>
          <p:nvPr/>
        </p:nvSpPr>
        <p:spPr>
          <a:xfrm>
            <a:off x="5640327" y="327659"/>
            <a:ext cx="1628013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545CF3C0-1E4A-485A-B269-CB9C229C2B19}"/>
              </a:ext>
            </a:extLst>
          </p:cNvPr>
          <p:cNvSpPr/>
          <p:nvPr/>
        </p:nvSpPr>
        <p:spPr>
          <a:xfrm>
            <a:off x="7065521" y="327659"/>
            <a:ext cx="1085088" cy="350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0">
            <a:extLst>
              <a:ext uri="{FF2B5EF4-FFF2-40B4-BE49-F238E27FC236}">
                <a16:creationId xmlns:a16="http://schemas.microsoft.com/office/drawing/2014/main" id="{E9F2F627-6157-45A6-83E9-43BC0CC36E6A}"/>
              </a:ext>
            </a:extLst>
          </p:cNvPr>
          <p:cNvSpPr/>
          <p:nvPr/>
        </p:nvSpPr>
        <p:spPr>
          <a:xfrm>
            <a:off x="7949442" y="327659"/>
            <a:ext cx="813815" cy="35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1">
            <a:extLst>
              <a:ext uri="{FF2B5EF4-FFF2-40B4-BE49-F238E27FC236}">
                <a16:creationId xmlns:a16="http://schemas.microsoft.com/office/drawing/2014/main" id="{1F533C76-AB01-4404-8732-CCCE92B7BB79}"/>
              </a:ext>
            </a:extLst>
          </p:cNvPr>
          <p:cNvSpPr/>
          <p:nvPr/>
        </p:nvSpPr>
        <p:spPr>
          <a:xfrm>
            <a:off x="8560565" y="327659"/>
            <a:ext cx="237743" cy="350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2">
            <a:extLst>
              <a:ext uri="{FF2B5EF4-FFF2-40B4-BE49-F238E27FC236}">
                <a16:creationId xmlns:a16="http://schemas.microsoft.com/office/drawing/2014/main" id="{430FCB5A-6F35-4579-9FBB-37EEC52100C3}"/>
              </a:ext>
            </a:extLst>
          </p:cNvPr>
          <p:cNvSpPr txBox="1">
            <a:spLocks/>
          </p:cNvSpPr>
          <p:nvPr/>
        </p:nvSpPr>
        <p:spPr>
          <a:xfrm>
            <a:off x="8706362" y="269240"/>
            <a:ext cx="237426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dirty="0"/>
              <a:t>③ 학습</a:t>
            </a:r>
            <a:r>
              <a:rPr lang="ko-KR" altLang="en-US" sz="2200" spc="-90" dirty="0"/>
              <a:t> </a:t>
            </a:r>
            <a:r>
              <a:rPr lang="ko-KR" altLang="en-US" sz="2200" dirty="0"/>
              <a:t>알고리즘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3D4011B-65DA-4D6A-8E14-FBB1CDC19AB4}"/>
              </a:ext>
            </a:extLst>
          </p:cNvPr>
          <p:cNvGrpSpPr/>
          <p:nvPr/>
        </p:nvGrpSpPr>
        <p:grpSpPr>
          <a:xfrm>
            <a:off x="398500" y="1094486"/>
            <a:ext cx="11373638" cy="5435855"/>
            <a:chOff x="398500" y="945133"/>
            <a:chExt cx="11373638" cy="5435855"/>
          </a:xfrm>
        </p:grpSpPr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BBC985E6-E451-4312-BD35-6FC2D16B2FD5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6">
              <a:extLst>
                <a:ext uri="{FF2B5EF4-FFF2-40B4-BE49-F238E27FC236}">
                  <a16:creationId xmlns:a16="http://schemas.microsoft.com/office/drawing/2014/main" id="{19B4495C-711C-4514-9ED0-A3DCDDB7AFC9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7">
              <a:extLst>
                <a:ext uri="{FF2B5EF4-FFF2-40B4-BE49-F238E27FC236}">
                  <a16:creationId xmlns:a16="http://schemas.microsoft.com/office/drawing/2014/main" id="{A5C0EECE-6A5C-48AC-BB9C-8CBF9E90A5F8}"/>
                </a:ext>
              </a:extLst>
            </p:cNvPr>
            <p:cNvSpPr/>
            <p:nvPr/>
          </p:nvSpPr>
          <p:spPr>
            <a:xfrm>
              <a:off x="1252118" y="945133"/>
              <a:ext cx="1135380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8">
              <a:extLst>
                <a:ext uri="{FF2B5EF4-FFF2-40B4-BE49-F238E27FC236}">
                  <a16:creationId xmlns:a16="http://schemas.microsoft.com/office/drawing/2014/main" id="{7708E3F5-44B0-4B66-90A9-44FDC7D2E150}"/>
                </a:ext>
              </a:extLst>
            </p:cNvPr>
            <p:cNvSpPr/>
            <p:nvPr/>
          </p:nvSpPr>
          <p:spPr>
            <a:xfrm>
              <a:off x="1262786" y="1402333"/>
              <a:ext cx="816864" cy="2621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9">
              <a:extLst>
                <a:ext uri="{FF2B5EF4-FFF2-40B4-BE49-F238E27FC236}">
                  <a16:creationId xmlns:a16="http://schemas.microsoft.com/office/drawing/2014/main" id="{562C579F-35B1-4B05-B99C-6DAD0D6734D5}"/>
                </a:ext>
              </a:extLst>
            </p:cNvPr>
            <p:cNvSpPr/>
            <p:nvPr/>
          </p:nvSpPr>
          <p:spPr>
            <a:xfrm>
              <a:off x="1922652" y="1402333"/>
              <a:ext cx="1021461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0">
              <a:extLst>
                <a:ext uri="{FF2B5EF4-FFF2-40B4-BE49-F238E27FC236}">
                  <a16:creationId xmlns:a16="http://schemas.microsoft.com/office/drawing/2014/main" id="{DB31B523-718C-4F56-8D8A-66F6119613DD}"/>
                </a:ext>
              </a:extLst>
            </p:cNvPr>
            <p:cNvSpPr/>
            <p:nvPr/>
          </p:nvSpPr>
          <p:spPr>
            <a:xfrm>
              <a:off x="2787142" y="1402333"/>
              <a:ext cx="1021080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1">
              <a:extLst>
                <a:ext uri="{FF2B5EF4-FFF2-40B4-BE49-F238E27FC236}">
                  <a16:creationId xmlns:a16="http://schemas.microsoft.com/office/drawing/2014/main" id="{F2E392DB-047C-46AF-9BD7-7E01BBD8F771}"/>
                </a:ext>
              </a:extLst>
            </p:cNvPr>
            <p:cNvSpPr txBox="1"/>
            <p:nvPr/>
          </p:nvSpPr>
          <p:spPr>
            <a:xfrm>
              <a:off x="963574" y="1191361"/>
              <a:ext cx="480695" cy="844550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35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77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61" name="object 12">
              <a:extLst>
                <a:ext uri="{FF2B5EF4-FFF2-40B4-BE49-F238E27FC236}">
                  <a16:creationId xmlns:a16="http://schemas.microsoft.com/office/drawing/2014/main" id="{9EACC987-7C33-4CE6-89C5-2427E1D2E796}"/>
                </a:ext>
              </a:extLst>
            </p:cNvPr>
            <p:cNvSpPr/>
            <p:nvPr/>
          </p:nvSpPr>
          <p:spPr>
            <a:xfrm>
              <a:off x="1637664" y="1783714"/>
              <a:ext cx="1225664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3">
              <a:extLst>
                <a:ext uri="{FF2B5EF4-FFF2-40B4-BE49-F238E27FC236}">
                  <a16:creationId xmlns:a16="http://schemas.microsoft.com/office/drawing/2014/main" id="{9C85014D-4AF9-43E5-A27B-1B52F840D1B5}"/>
                </a:ext>
              </a:extLst>
            </p:cNvPr>
            <p:cNvSpPr/>
            <p:nvPr/>
          </p:nvSpPr>
          <p:spPr>
            <a:xfrm>
              <a:off x="2704845" y="1783714"/>
              <a:ext cx="1225295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4">
              <a:extLst>
                <a:ext uri="{FF2B5EF4-FFF2-40B4-BE49-F238E27FC236}">
                  <a16:creationId xmlns:a16="http://schemas.microsoft.com/office/drawing/2014/main" id="{E7A88570-54F3-4481-9156-8D0478FB1C4B}"/>
                </a:ext>
              </a:extLst>
            </p:cNvPr>
            <p:cNvSpPr/>
            <p:nvPr/>
          </p:nvSpPr>
          <p:spPr>
            <a:xfrm>
              <a:off x="3771646" y="1783714"/>
              <a:ext cx="612648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5">
              <a:extLst>
                <a:ext uri="{FF2B5EF4-FFF2-40B4-BE49-F238E27FC236}">
                  <a16:creationId xmlns:a16="http://schemas.microsoft.com/office/drawing/2014/main" id="{3BE33E70-EEF5-4C01-87B6-78D808772087}"/>
                </a:ext>
              </a:extLst>
            </p:cNvPr>
            <p:cNvSpPr/>
            <p:nvPr/>
          </p:nvSpPr>
          <p:spPr>
            <a:xfrm>
              <a:off x="4228846" y="1783714"/>
              <a:ext cx="612648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6">
              <a:extLst>
                <a:ext uri="{FF2B5EF4-FFF2-40B4-BE49-F238E27FC236}">
                  <a16:creationId xmlns:a16="http://schemas.microsoft.com/office/drawing/2014/main" id="{FDBDE52C-C257-471B-91BB-3C849021DADA}"/>
                </a:ext>
              </a:extLst>
            </p:cNvPr>
            <p:cNvSpPr/>
            <p:nvPr/>
          </p:nvSpPr>
          <p:spPr>
            <a:xfrm>
              <a:off x="4686046" y="1783714"/>
              <a:ext cx="613105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7">
              <a:extLst>
                <a:ext uri="{FF2B5EF4-FFF2-40B4-BE49-F238E27FC236}">
                  <a16:creationId xmlns:a16="http://schemas.microsoft.com/office/drawing/2014/main" id="{BBA76D89-5D84-44C3-BC26-BC9FE13A5790}"/>
                </a:ext>
              </a:extLst>
            </p:cNvPr>
            <p:cNvSpPr/>
            <p:nvPr/>
          </p:nvSpPr>
          <p:spPr>
            <a:xfrm>
              <a:off x="5094732" y="1783714"/>
              <a:ext cx="408432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8">
              <a:extLst>
                <a:ext uri="{FF2B5EF4-FFF2-40B4-BE49-F238E27FC236}">
                  <a16:creationId xmlns:a16="http://schemas.microsoft.com/office/drawing/2014/main" id="{771E2CB6-0B53-4C81-A5E3-15AAA593972A}"/>
                </a:ext>
              </a:extLst>
            </p:cNvPr>
            <p:cNvSpPr/>
            <p:nvPr/>
          </p:nvSpPr>
          <p:spPr>
            <a:xfrm>
              <a:off x="5346191" y="1783714"/>
              <a:ext cx="816863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9">
              <a:extLst>
                <a:ext uri="{FF2B5EF4-FFF2-40B4-BE49-F238E27FC236}">
                  <a16:creationId xmlns:a16="http://schemas.microsoft.com/office/drawing/2014/main" id="{6B81C177-1924-4143-AD35-FED2B17C361C}"/>
                </a:ext>
              </a:extLst>
            </p:cNvPr>
            <p:cNvSpPr/>
            <p:nvPr/>
          </p:nvSpPr>
          <p:spPr>
            <a:xfrm>
              <a:off x="6007608" y="1783714"/>
              <a:ext cx="612647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0">
              <a:extLst>
                <a:ext uri="{FF2B5EF4-FFF2-40B4-BE49-F238E27FC236}">
                  <a16:creationId xmlns:a16="http://schemas.microsoft.com/office/drawing/2014/main" id="{18E95C0D-8A8B-4586-BBD7-C1D9F711EF69}"/>
                </a:ext>
              </a:extLst>
            </p:cNvPr>
            <p:cNvSpPr/>
            <p:nvPr/>
          </p:nvSpPr>
          <p:spPr>
            <a:xfrm>
              <a:off x="6464808" y="1783714"/>
              <a:ext cx="612647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1">
              <a:extLst>
                <a:ext uri="{FF2B5EF4-FFF2-40B4-BE49-F238E27FC236}">
                  <a16:creationId xmlns:a16="http://schemas.microsoft.com/office/drawing/2014/main" id="{848CD5F0-CB44-48CF-8BDB-94C823358EF5}"/>
                </a:ext>
              </a:extLst>
            </p:cNvPr>
            <p:cNvSpPr/>
            <p:nvPr/>
          </p:nvSpPr>
          <p:spPr>
            <a:xfrm>
              <a:off x="6873240" y="1783714"/>
              <a:ext cx="409041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2">
              <a:extLst>
                <a:ext uri="{FF2B5EF4-FFF2-40B4-BE49-F238E27FC236}">
                  <a16:creationId xmlns:a16="http://schemas.microsoft.com/office/drawing/2014/main" id="{102D02A7-09B6-41AD-B59E-C3A0A2B3CD92}"/>
                </a:ext>
              </a:extLst>
            </p:cNvPr>
            <p:cNvSpPr/>
            <p:nvPr/>
          </p:nvSpPr>
          <p:spPr>
            <a:xfrm>
              <a:off x="1637664" y="2100707"/>
              <a:ext cx="816863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3">
              <a:extLst>
                <a:ext uri="{FF2B5EF4-FFF2-40B4-BE49-F238E27FC236}">
                  <a16:creationId xmlns:a16="http://schemas.microsoft.com/office/drawing/2014/main" id="{5C3DA758-88B8-4A59-886F-912B5BBA68C7}"/>
                </a:ext>
              </a:extLst>
            </p:cNvPr>
            <p:cNvSpPr/>
            <p:nvPr/>
          </p:nvSpPr>
          <p:spPr>
            <a:xfrm>
              <a:off x="2297557" y="2100707"/>
              <a:ext cx="1021461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4">
              <a:extLst>
                <a:ext uri="{FF2B5EF4-FFF2-40B4-BE49-F238E27FC236}">
                  <a16:creationId xmlns:a16="http://schemas.microsoft.com/office/drawing/2014/main" id="{73574DB3-AE0B-4C38-84D1-0DE35626EEBA}"/>
                </a:ext>
              </a:extLst>
            </p:cNvPr>
            <p:cNvSpPr/>
            <p:nvPr/>
          </p:nvSpPr>
          <p:spPr>
            <a:xfrm>
              <a:off x="3114801" y="2100707"/>
              <a:ext cx="408431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5">
              <a:extLst>
                <a:ext uri="{FF2B5EF4-FFF2-40B4-BE49-F238E27FC236}">
                  <a16:creationId xmlns:a16="http://schemas.microsoft.com/office/drawing/2014/main" id="{ABBF087D-A272-4A60-A47D-7451AC87C9F4}"/>
                </a:ext>
              </a:extLst>
            </p:cNvPr>
            <p:cNvSpPr/>
            <p:nvPr/>
          </p:nvSpPr>
          <p:spPr>
            <a:xfrm>
              <a:off x="3364738" y="2100707"/>
              <a:ext cx="816863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6">
              <a:extLst>
                <a:ext uri="{FF2B5EF4-FFF2-40B4-BE49-F238E27FC236}">
                  <a16:creationId xmlns:a16="http://schemas.microsoft.com/office/drawing/2014/main" id="{68F07F30-8811-4AA5-9D4C-EB35F615BCFA}"/>
                </a:ext>
              </a:extLst>
            </p:cNvPr>
            <p:cNvSpPr/>
            <p:nvPr/>
          </p:nvSpPr>
          <p:spPr>
            <a:xfrm>
              <a:off x="4026153" y="2100707"/>
              <a:ext cx="612648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7">
              <a:extLst>
                <a:ext uri="{FF2B5EF4-FFF2-40B4-BE49-F238E27FC236}">
                  <a16:creationId xmlns:a16="http://schemas.microsoft.com/office/drawing/2014/main" id="{C490E45D-542A-4B5A-ABB8-D34F004AE9F5}"/>
                </a:ext>
              </a:extLst>
            </p:cNvPr>
            <p:cNvSpPr/>
            <p:nvPr/>
          </p:nvSpPr>
          <p:spPr>
            <a:xfrm>
              <a:off x="4483353" y="2100707"/>
              <a:ext cx="1021461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33">
              <a:extLst>
                <a:ext uri="{FF2B5EF4-FFF2-40B4-BE49-F238E27FC236}">
                  <a16:creationId xmlns:a16="http://schemas.microsoft.com/office/drawing/2014/main" id="{CD76B171-B17A-4726-88D0-071D56A5CBD5}"/>
                </a:ext>
              </a:extLst>
            </p:cNvPr>
            <p:cNvSpPr/>
            <p:nvPr/>
          </p:nvSpPr>
          <p:spPr>
            <a:xfrm>
              <a:off x="1056132" y="2528316"/>
              <a:ext cx="4744212" cy="38526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34">
              <a:extLst>
                <a:ext uri="{FF2B5EF4-FFF2-40B4-BE49-F238E27FC236}">
                  <a16:creationId xmlns:a16="http://schemas.microsoft.com/office/drawing/2014/main" id="{896BC7A8-AF1B-478C-A7FA-FE6AE1A47DED}"/>
                </a:ext>
              </a:extLst>
            </p:cNvPr>
            <p:cNvSpPr/>
            <p:nvPr/>
          </p:nvSpPr>
          <p:spPr>
            <a:xfrm>
              <a:off x="1255522" y="3491484"/>
              <a:ext cx="213995" cy="298450"/>
            </a:xfrm>
            <a:custGeom>
              <a:avLst/>
              <a:gdLst/>
              <a:ahLst/>
              <a:cxnLst/>
              <a:rect l="l" t="t" r="r" b="b"/>
              <a:pathLst>
                <a:path w="213994" h="298450">
                  <a:moveTo>
                    <a:pt x="132434" y="236342"/>
                  </a:moveTo>
                  <a:lnTo>
                    <a:pt x="51434" y="250062"/>
                  </a:lnTo>
                  <a:lnTo>
                    <a:pt x="192405" y="297941"/>
                  </a:lnTo>
                  <a:lnTo>
                    <a:pt x="200489" y="242823"/>
                  </a:lnTo>
                  <a:lnTo>
                    <a:pt x="136397" y="242823"/>
                  </a:lnTo>
                  <a:lnTo>
                    <a:pt x="132434" y="236342"/>
                  </a:lnTo>
                  <a:close/>
                </a:path>
                <a:path w="213994" h="298450">
                  <a:moveTo>
                    <a:pt x="152653" y="232917"/>
                  </a:moveTo>
                  <a:lnTo>
                    <a:pt x="132434" y="236342"/>
                  </a:lnTo>
                  <a:lnTo>
                    <a:pt x="136397" y="242823"/>
                  </a:lnTo>
                  <a:lnTo>
                    <a:pt x="152653" y="232917"/>
                  </a:lnTo>
                  <a:close/>
                </a:path>
                <a:path w="213994" h="298450">
                  <a:moveTo>
                    <a:pt x="213994" y="150748"/>
                  </a:moveTo>
                  <a:lnTo>
                    <a:pt x="164919" y="216487"/>
                  </a:lnTo>
                  <a:lnTo>
                    <a:pt x="168909" y="223011"/>
                  </a:lnTo>
                  <a:lnTo>
                    <a:pt x="136397" y="242823"/>
                  </a:lnTo>
                  <a:lnTo>
                    <a:pt x="200489" y="242823"/>
                  </a:lnTo>
                  <a:lnTo>
                    <a:pt x="213994" y="150748"/>
                  </a:lnTo>
                  <a:close/>
                </a:path>
                <a:path w="213994" h="298450">
                  <a:moveTo>
                    <a:pt x="32512" y="0"/>
                  </a:moveTo>
                  <a:lnTo>
                    <a:pt x="0" y="19812"/>
                  </a:lnTo>
                  <a:lnTo>
                    <a:pt x="132434" y="236342"/>
                  </a:lnTo>
                  <a:lnTo>
                    <a:pt x="152653" y="232917"/>
                  </a:lnTo>
                  <a:lnTo>
                    <a:pt x="164919" y="216487"/>
                  </a:lnTo>
                  <a:lnTo>
                    <a:pt x="32512" y="0"/>
                  </a:lnTo>
                  <a:close/>
                </a:path>
                <a:path w="213994" h="298450">
                  <a:moveTo>
                    <a:pt x="164919" y="216487"/>
                  </a:moveTo>
                  <a:lnTo>
                    <a:pt x="152653" y="232917"/>
                  </a:lnTo>
                  <a:lnTo>
                    <a:pt x="168909" y="223011"/>
                  </a:lnTo>
                  <a:lnTo>
                    <a:pt x="164919" y="216487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5">
              <a:extLst>
                <a:ext uri="{FF2B5EF4-FFF2-40B4-BE49-F238E27FC236}">
                  <a16:creationId xmlns:a16="http://schemas.microsoft.com/office/drawing/2014/main" id="{68955BE1-A81A-40A5-AF31-0F838FDA6FBF}"/>
                </a:ext>
              </a:extLst>
            </p:cNvPr>
            <p:cNvSpPr/>
            <p:nvPr/>
          </p:nvSpPr>
          <p:spPr>
            <a:xfrm>
              <a:off x="6584315" y="2960573"/>
              <a:ext cx="1021079" cy="26243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6">
              <a:extLst>
                <a:ext uri="{FF2B5EF4-FFF2-40B4-BE49-F238E27FC236}">
                  <a16:creationId xmlns:a16="http://schemas.microsoft.com/office/drawing/2014/main" id="{779FE945-94F3-4A56-A073-247B21A91108}"/>
                </a:ext>
              </a:extLst>
            </p:cNvPr>
            <p:cNvSpPr/>
            <p:nvPr/>
          </p:nvSpPr>
          <p:spPr>
            <a:xfrm>
              <a:off x="6223634" y="2940176"/>
              <a:ext cx="254508" cy="23926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7">
              <a:extLst>
                <a:ext uri="{FF2B5EF4-FFF2-40B4-BE49-F238E27FC236}">
                  <a16:creationId xmlns:a16="http://schemas.microsoft.com/office/drawing/2014/main" id="{653F3CD8-E08A-4A3F-B55C-8F49DEC6DE30}"/>
                </a:ext>
              </a:extLst>
            </p:cNvPr>
            <p:cNvSpPr/>
            <p:nvPr/>
          </p:nvSpPr>
          <p:spPr>
            <a:xfrm>
              <a:off x="7448422" y="2960573"/>
              <a:ext cx="816863" cy="2624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8">
              <a:extLst>
                <a:ext uri="{FF2B5EF4-FFF2-40B4-BE49-F238E27FC236}">
                  <a16:creationId xmlns:a16="http://schemas.microsoft.com/office/drawing/2014/main" id="{6C6E80E0-3DF8-4170-9FC2-9CB1848A42FC}"/>
                </a:ext>
              </a:extLst>
            </p:cNvPr>
            <p:cNvSpPr/>
            <p:nvPr/>
          </p:nvSpPr>
          <p:spPr>
            <a:xfrm>
              <a:off x="8108315" y="2960573"/>
              <a:ext cx="613105" cy="26243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9">
              <a:extLst>
                <a:ext uri="{FF2B5EF4-FFF2-40B4-BE49-F238E27FC236}">
                  <a16:creationId xmlns:a16="http://schemas.microsoft.com/office/drawing/2014/main" id="{F9DFD480-8DB1-4C69-8BE1-42FA70A70C4E}"/>
                </a:ext>
              </a:extLst>
            </p:cNvPr>
            <p:cNvSpPr/>
            <p:nvPr/>
          </p:nvSpPr>
          <p:spPr>
            <a:xfrm>
              <a:off x="8565768" y="2960573"/>
              <a:ext cx="816863" cy="26243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40">
              <a:extLst>
                <a:ext uri="{FF2B5EF4-FFF2-40B4-BE49-F238E27FC236}">
                  <a16:creationId xmlns:a16="http://schemas.microsoft.com/office/drawing/2014/main" id="{53534A07-DB24-49F5-B6C0-5C2A451A8114}"/>
                </a:ext>
              </a:extLst>
            </p:cNvPr>
            <p:cNvSpPr/>
            <p:nvPr/>
          </p:nvSpPr>
          <p:spPr>
            <a:xfrm>
              <a:off x="6837298" y="3329685"/>
              <a:ext cx="204216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41">
              <a:extLst>
                <a:ext uri="{FF2B5EF4-FFF2-40B4-BE49-F238E27FC236}">
                  <a16:creationId xmlns:a16="http://schemas.microsoft.com/office/drawing/2014/main" id="{4FB9DE14-3CE4-4F8B-A4EA-FB843E465971}"/>
                </a:ext>
              </a:extLst>
            </p:cNvPr>
            <p:cNvSpPr/>
            <p:nvPr/>
          </p:nvSpPr>
          <p:spPr>
            <a:xfrm>
              <a:off x="6939406" y="3329685"/>
              <a:ext cx="612648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42">
              <a:extLst>
                <a:ext uri="{FF2B5EF4-FFF2-40B4-BE49-F238E27FC236}">
                  <a16:creationId xmlns:a16="http://schemas.microsoft.com/office/drawing/2014/main" id="{5B77F9C8-F790-43F8-8313-47EA714DA6CA}"/>
                </a:ext>
              </a:extLst>
            </p:cNvPr>
            <p:cNvSpPr/>
            <p:nvPr/>
          </p:nvSpPr>
          <p:spPr>
            <a:xfrm>
              <a:off x="7347839" y="3329685"/>
              <a:ext cx="224027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43">
              <a:extLst>
                <a:ext uri="{FF2B5EF4-FFF2-40B4-BE49-F238E27FC236}">
                  <a16:creationId xmlns:a16="http://schemas.microsoft.com/office/drawing/2014/main" id="{BACF1FD1-A454-4635-9F79-B87636501656}"/>
                </a:ext>
              </a:extLst>
            </p:cNvPr>
            <p:cNvSpPr/>
            <p:nvPr/>
          </p:nvSpPr>
          <p:spPr>
            <a:xfrm>
              <a:off x="7497191" y="3329685"/>
              <a:ext cx="612648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44">
              <a:extLst>
                <a:ext uri="{FF2B5EF4-FFF2-40B4-BE49-F238E27FC236}">
                  <a16:creationId xmlns:a16="http://schemas.microsoft.com/office/drawing/2014/main" id="{DFF19ECE-D97B-4339-8F25-917554239CD9}"/>
                </a:ext>
              </a:extLst>
            </p:cNvPr>
            <p:cNvSpPr/>
            <p:nvPr/>
          </p:nvSpPr>
          <p:spPr>
            <a:xfrm>
              <a:off x="7954391" y="3329685"/>
              <a:ext cx="1021460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45">
              <a:extLst>
                <a:ext uri="{FF2B5EF4-FFF2-40B4-BE49-F238E27FC236}">
                  <a16:creationId xmlns:a16="http://schemas.microsoft.com/office/drawing/2014/main" id="{FC89813C-E72A-43AE-B2C6-2E62EC16FA4C}"/>
                </a:ext>
              </a:extLst>
            </p:cNvPr>
            <p:cNvSpPr/>
            <p:nvPr/>
          </p:nvSpPr>
          <p:spPr>
            <a:xfrm>
              <a:off x="8818753" y="3329685"/>
              <a:ext cx="178307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46">
              <a:extLst>
                <a:ext uri="{FF2B5EF4-FFF2-40B4-BE49-F238E27FC236}">
                  <a16:creationId xmlns:a16="http://schemas.microsoft.com/office/drawing/2014/main" id="{DFA166D3-CAD7-4CC7-9CBB-85E7D182F9EC}"/>
                </a:ext>
              </a:extLst>
            </p:cNvPr>
            <p:cNvSpPr/>
            <p:nvPr/>
          </p:nvSpPr>
          <p:spPr>
            <a:xfrm>
              <a:off x="8937625" y="3329685"/>
              <a:ext cx="1630299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7">
              <a:extLst>
                <a:ext uri="{FF2B5EF4-FFF2-40B4-BE49-F238E27FC236}">
                  <a16:creationId xmlns:a16="http://schemas.microsoft.com/office/drawing/2014/main" id="{D2FA6D64-B968-43E3-9EA7-33AC69C9F11A}"/>
                </a:ext>
              </a:extLst>
            </p:cNvPr>
            <p:cNvSpPr/>
            <p:nvPr/>
          </p:nvSpPr>
          <p:spPr>
            <a:xfrm>
              <a:off x="6223634" y="3644265"/>
              <a:ext cx="254508" cy="23926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48">
              <a:extLst>
                <a:ext uri="{FF2B5EF4-FFF2-40B4-BE49-F238E27FC236}">
                  <a16:creationId xmlns:a16="http://schemas.microsoft.com/office/drawing/2014/main" id="{49445E62-0F32-4886-BDFF-4BC0ABC033F5}"/>
                </a:ext>
              </a:extLst>
            </p:cNvPr>
            <p:cNvSpPr/>
            <p:nvPr/>
          </p:nvSpPr>
          <p:spPr>
            <a:xfrm>
              <a:off x="6584315" y="3664965"/>
              <a:ext cx="408431" cy="26212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9">
              <a:extLst>
                <a:ext uri="{FF2B5EF4-FFF2-40B4-BE49-F238E27FC236}">
                  <a16:creationId xmlns:a16="http://schemas.microsoft.com/office/drawing/2014/main" id="{FC7EFE21-2E6A-4076-B6C9-82ACD33F8F72}"/>
                </a:ext>
              </a:extLst>
            </p:cNvPr>
            <p:cNvSpPr/>
            <p:nvPr/>
          </p:nvSpPr>
          <p:spPr>
            <a:xfrm>
              <a:off x="6838822" y="3664965"/>
              <a:ext cx="1021079" cy="26212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50">
              <a:extLst>
                <a:ext uri="{FF2B5EF4-FFF2-40B4-BE49-F238E27FC236}">
                  <a16:creationId xmlns:a16="http://schemas.microsoft.com/office/drawing/2014/main" id="{B581917A-74D9-4CA4-BA84-59828018BF64}"/>
                </a:ext>
              </a:extLst>
            </p:cNvPr>
            <p:cNvSpPr/>
            <p:nvPr/>
          </p:nvSpPr>
          <p:spPr>
            <a:xfrm>
              <a:off x="7701406" y="3664965"/>
              <a:ext cx="816864" cy="2621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51">
              <a:extLst>
                <a:ext uri="{FF2B5EF4-FFF2-40B4-BE49-F238E27FC236}">
                  <a16:creationId xmlns:a16="http://schemas.microsoft.com/office/drawing/2014/main" id="{014E94FE-D13D-4E83-86BC-32B972918C1E}"/>
                </a:ext>
              </a:extLst>
            </p:cNvPr>
            <p:cNvSpPr/>
            <p:nvPr/>
          </p:nvSpPr>
          <p:spPr>
            <a:xfrm>
              <a:off x="8362822" y="3664965"/>
              <a:ext cx="613105" cy="26212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2">
              <a:extLst>
                <a:ext uri="{FF2B5EF4-FFF2-40B4-BE49-F238E27FC236}">
                  <a16:creationId xmlns:a16="http://schemas.microsoft.com/office/drawing/2014/main" id="{91E0088A-D1D7-47E4-8759-3422E5069496}"/>
                </a:ext>
              </a:extLst>
            </p:cNvPr>
            <p:cNvSpPr/>
            <p:nvPr/>
          </p:nvSpPr>
          <p:spPr>
            <a:xfrm>
              <a:off x="8820277" y="3664965"/>
              <a:ext cx="612648" cy="26212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3">
              <a:extLst>
                <a:ext uri="{FF2B5EF4-FFF2-40B4-BE49-F238E27FC236}">
                  <a16:creationId xmlns:a16="http://schemas.microsoft.com/office/drawing/2014/main" id="{EC7B8D88-A107-4E4E-95FA-5879F8D6BA72}"/>
                </a:ext>
              </a:extLst>
            </p:cNvPr>
            <p:cNvSpPr/>
            <p:nvPr/>
          </p:nvSpPr>
          <p:spPr>
            <a:xfrm>
              <a:off x="9277477" y="3664965"/>
              <a:ext cx="612648" cy="26212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54">
              <a:extLst>
                <a:ext uri="{FF2B5EF4-FFF2-40B4-BE49-F238E27FC236}">
                  <a16:creationId xmlns:a16="http://schemas.microsoft.com/office/drawing/2014/main" id="{DE1FEC4B-E4F9-4B00-945E-4853DED557AC}"/>
                </a:ext>
              </a:extLst>
            </p:cNvPr>
            <p:cNvSpPr/>
            <p:nvPr/>
          </p:nvSpPr>
          <p:spPr>
            <a:xfrm>
              <a:off x="9734677" y="3664965"/>
              <a:ext cx="612648" cy="26212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55">
              <a:extLst>
                <a:ext uri="{FF2B5EF4-FFF2-40B4-BE49-F238E27FC236}">
                  <a16:creationId xmlns:a16="http://schemas.microsoft.com/office/drawing/2014/main" id="{9D1A541D-A1F3-4C6B-911D-ADD05A336AD6}"/>
                </a:ext>
              </a:extLst>
            </p:cNvPr>
            <p:cNvSpPr txBox="1"/>
            <p:nvPr/>
          </p:nvSpPr>
          <p:spPr>
            <a:xfrm>
              <a:off x="6595998" y="3281934"/>
              <a:ext cx="130175" cy="1003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</a:pPr>
              <a:endParaRPr sz="290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5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143" name="object 56">
              <a:extLst>
                <a:ext uri="{FF2B5EF4-FFF2-40B4-BE49-F238E27FC236}">
                  <a16:creationId xmlns:a16="http://schemas.microsoft.com/office/drawing/2014/main" id="{1334FD53-F817-456E-80B3-6800D996063A}"/>
                </a:ext>
              </a:extLst>
            </p:cNvPr>
            <p:cNvSpPr/>
            <p:nvPr/>
          </p:nvSpPr>
          <p:spPr>
            <a:xfrm>
              <a:off x="6837298" y="4033773"/>
              <a:ext cx="204216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7">
              <a:extLst>
                <a:ext uri="{FF2B5EF4-FFF2-40B4-BE49-F238E27FC236}">
                  <a16:creationId xmlns:a16="http://schemas.microsoft.com/office/drawing/2014/main" id="{F8DEA0CA-0811-486C-B121-E4F0CA6E2B7B}"/>
                </a:ext>
              </a:extLst>
            </p:cNvPr>
            <p:cNvSpPr/>
            <p:nvPr/>
          </p:nvSpPr>
          <p:spPr>
            <a:xfrm>
              <a:off x="6939406" y="4033773"/>
              <a:ext cx="612648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8">
              <a:extLst>
                <a:ext uri="{FF2B5EF4-FFF2-40B4-BE49-F238E27FC236}">
                  <a16:creationId xmlns:a16="http://schemas.microsoft.com/office/drawing/2014/main" id="{83B1B836-4856-4C4F-A501-31175043B86A}"/>
                </a:ext>
              </a:extLst>
            </p:cNvPr>
            <p:cNvSpPr/>
            <p:nvPr/>
          </p:nvSpPr>
          <p:spPr>
            <a:xfrm>
              <a:off x="7347839" y="4033773"/>
              <a:ext cx="224027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9">
              <a:extLst>
                <a:ext uri="{FF2B5EF4-FFF2-40B4-BE49-F238E27FC236}">
                  <a16:creationId xmlns:a16="http://schemas.microsoft.com/office/drawing/2014/main" id="{17EE2625-6F3E-46DC-A87E-10BC9E7B7CCA}"/>
                </a:ext>
              </a:extLst>
            </p:cNvPr>
            <p:cNvSpPr/>
            <p:nvPr/>
          </p:nvSpPr>
          <p:spPr>
            <a:xfrm>
              <a:off x="7497191" y="4033773"/>
              <a:ext cx="612648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60">
              <a:extLst>
                <a:ext uri="{FF2B5EF4-FFF2-40B4-BE49-F238E27FC236}">
                  <a16:creationId xmlns:a16="http://schemas.microsoft.com/office/drawing/2014/main" id="{83A2439B-C1E7-4BC6-AA0A-ECD38C1F5FE1}"/>
                </a:ext>
              </a:extLst>
            </p:cNvPr>
            <p:cNvSpPr/>
            <p:nvPr/>
          </p:nvSpPr>
          <p:spPr>
            <a:xfrm>
              <a:off x="7954391" y="4033773"/>
              <a:ext cx="1021460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61">
              <a:extLst>
                <a:ext uri="{FF2B5EF4-FFF2-40B4-BE49-F238E27FC236}">
                  <a16:creationId xmlns:a16="http://schemas.microsoft.com/office/drawing/2014/main" id="{8469CAE6-36B7-4595-94FB-0DEB9743FFED}"/>
                </a:ext>
              </a:extLst>
            </p:cNvPr>
            <p:cNvSpPr/>
            <p:nvPr/>
          </p:nvSpPr>
          <p:spPr>
            <a:xfrm>
              <a:off x="8818753" y="4033773"/>
              <a:ext cx="178307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2">
              <a:extLst>
                <a:ext uri="{FF2B5EF4-FFF2-40B4-BE49-F238E27FC236}">
                  <a16:creationId xmlns:a16="http://schemas.microsoft.com/office/drawing/2014/main" id="{4792F99E-2125-461A-B295-0BB8844ABD2E}"/>
                </a:ext>
              </a:extLst>
            </p:cNvPr>
            <p:cNvSpPr/>
            <p:nvPr/>
          </p:nvSpPr>
          <p:spPr>
            <a:xfrm>
              <a:off x="8937625" y="4033773"/>
              <a:ext cx="612648" cy="26212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3">
              <a:extLst>
                <a:ext uri="{FF2B5EF4-FFF2-40B4-BE49-F238E27FC236}">
                  <a16:creationId xmlns:a16="http://schemas.microsoft.com/office/drawing/2014/main" id="{A725E512-DD10-4705-8BA7-D9C1F40B3A34}"/>
                </a:ext>
              </a:extLst>
            </p:cNvPr>
            <p:cNvSpPr/>
            <p:nvPr/>
          </p:nvSpPr>
          <p:spPr>
            <a:xfrm>
              <a:off x="9394825" y="4033773"/>
              <a:ext cx="612648" cy="26212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4">
              <a:extLst>
                <a:ext uri="{FF2B5EF4-FFF2-40B4-BE49-F238E27FC236}">
                  <a16:creationId xmlns:a16="http://schemas.microsoft.com/office/drawing/2014/main" id="{513F9A1E-C0D0-4E3D-95AF-343314982170}"/>
                </a:ext>
              </a:extLst>
            </p:cNvPr>
            <p:cNvSpPr/>
            <p:nvPr/>
          </p:nvSpPr>
          <p:spPr>
            <a:xfrm>
              <a:off x="9803256" y="4033773"/>
              <a:ext cx="176022" cy="2621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5">
              <a:extLst>
                <a:ext uri="{FF2B5EF4-FFF2-40B4-BE49-F238E27FC236}">
                  <a16:creationId xmlns:a16="http://schemas.microsoft.com/office/drawing/2014/main" id="{B846ACCC-07FD-491D-A06E-39435EF7885B}"/>
                </a:ext>
              </a:extLst>
            </p:cNvPr>
            <p:cNvSpPr/>
            <p:nvPr/>
          </p:nvSpPr>
          <p:spPr>
            <a:xfrm>
              <a:off x="9920605" y="4033773"/>
              <a:ext cx="1630552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6">
              <a:extLst>
                <a:ext uri="{FF2B5EF4-FFF2-40B4-BE49-F238E27FC236}">
                  <a16:creationId xmlns:a16="http://schemas.microsoft.com/office/drawing/2014/main" id="{2E28DABD-6B15-445B-9B46-1BB1273368CD}"/>
                </a:ext>
              </a:extLst>
            </p:cNvPr>
            <p:cNvSpPr/>
            <p:nvPr/>
          </p:nvSpPr>
          <p:spPr>
            <a:xfrm>
              <a:off x="11347450" y="4033773"/>
              <a:ext cx="424688" cy="26212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107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01437" y="3465512"/>
            <a:ext cx="5694563" cy="3001327"/>
            <a:chOff x="401437" y="3465512"/>
            <a:chExt cx="5694563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401437" y="3708260"/>
              <a:ext cx="5676554" cy="1846659"/>
              <a:chOff x="2350839" y="2021840"/>
              <a:chExt cx="7729619" cy="251454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350839" y="2734295"/>
                <a:ext cx="7729619" cy="1802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머신러닝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시스템의 구축</a:t>
                </a:r>
                <a:endParaRPr lang="en-US" altLang="ko-KR" sz="40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시나리오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191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시스템의 구축 시나리오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EAF9C616-D217-4F74-8E25-3CDFB0AF53B9}"/>
              </a:ext>
            </a:extLst>
          </p:cNvPr>
          <p:cNvGrpSpPr/>
          <p:nvPr/>
        </p:nvGrpSpPr>
        <p:grpSpPr>
          <a:xfrm>
            <a:off x="8252525" y="385691"/>
            <a:ext cx="2781680" cy="350824"/>
            <a:chOff x="3912996" y="322783"/>
            <a:chExt cx="2781680" cy="350824"/>
          </a:xfrm>
        </p:grpSpPr>
        <p:sp>
          <p:nvSpPr>
            <p:cNvPr id="133" name="object 17">
              <a:extLst>
                <a:ext uri="{FF2B5EF4-FFF2-40B4-BE49-F238E27FC236}">
                  <a16:creationId xmlns:a16="http://schemas.microsoft.com/office/drawing/2014/main" id="{4B3F7193-D6BD-4CEB-A61B-974FE6C51FE2}"/>
                </a:ext>
              </a:extLst>
            </p:cNvPr>
            <p:cNvSpPr/>
            <p:nvPr/>
          </p:nvSpPr>
          <p:spPr>
            <a:xfrm>
              <a:off x="3912996" y="322783"/>
              <a:ext cx="1627631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8">
              <a:extLst>
                <a:ext uri="{FF2B5EF4-FFF2-40B4-BE49-F238E27FC236}">
                  <a16:creationId xmlns:a16="http://schemas.microsoft.com/office/drawing/2014/main" id="{12E71BDE-E96F-49BC-B43D-E6AFB287077D}"/>
                </a:ext>
              </a:extLst>
            </p:cNvPr>
            <p:cNvSpPr/>
            <p:nvPr/>
          </p:nvSpPr>
          <p:spPr>
            <a:xfrm>
              <a:off x="5337936" y="322783"/>
              <a:ext cx="1356740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ED145F-E3A5-479C-BBED-24816A497F63}"/>
              </a:ext>
            </a:extLst>
          </p:cNvPr>
          <p:cNvGrpSpPr/>
          <p:nvPr/>
        </p:nvGrpSpPr>
        <p:grpSpPr>
          <a:xfrm>
            <a:off x="398501" y="1129886"/>
            <a:ext cx="5134792" cy="2949745"/>
            <a:chOff x="398500" y="945133"/>
            <a:chExt cx="8398027" cy="5160011"/>
          </a:xfrm>
        </p:grpSpPr>
        <p:sp>
          <p:nvSpPr>
            <p:cNvPr id="84" name="object 2">
              <a:extLst>
                <a:ext uri="{FF2B5EF4-FFF2-40B4-BE49-F238E27FC236}">
                  <a16:creationId xmlns:a16="http://schemas.microsoft.com/office/drawing/2014/main" id="{2B188F57-D2B0-48E3-9751-58ACF5ED56AD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">
              <a:extLst>
                <a:ext uri="{FF2B5EF4-FFF2-40B4-BE49-F238E27FC236}">
                  <a16:creationId xmlns:a16="http://schemas.microsoft.com/office/drawing/2014/main" id="{1D451685-BB7E-4FEB-A64B-2310A1E3ADF1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4">
              <a:extLst>
                <a:ext uri="{FF2B5EF4-FFF2-40B4-BE49-F238E27FC236}">
                  <a16:creationId xmlns:a16="http://schemas.microsoft.com/office/drawing/2014/main" id="{2FC1A5B9-AEC4-4021-820F-4AA4B92577D3}"/>
                </a:ext>
              </a:extLst>
            </p:cNvPr>
            <p:cNvSpPr/>
            <p:nvPr/>
          </p:nvSpPr>
          <p:spPr>
            <a:xfrm>
              <a:off x="1479169" y="945133"/>
              <a:ext cx="68122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5">
              <a:extLst>
                <a:ext uri="{FF2B5EF4-FFF2-40B4-BE49-F238E27FC236}">
                  <a16:creationId xmlns:a16="http://schemas.microsoft.com/office/drawing/2014/main" id="{4D7A5346-99F2-4700-ACD2-0926CBEB571F}"/>
                </a:ext>
              </a:extLst>
            </p:cNvPr>
            <p:cNvSpPr/>
            <p:nvPr/>
          </p:nvSpPr>
          <p:spPr>
            <a:xfrm>
              <a:off x="2047620" y="945133"/>
              <a:ext cx="1135761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6">
              <a:extLst>
                <a:ext uri="{FF2B5EF4-FFF2-40B4-BE49-F238E27FC236}">
                  <a16:creationId xmlns:a16="http://schemas.microsoft.com/office/drawing/2014/main" id="{3C0E44B0-D0AA-4957-B1DF-A90C46342659}"/>
                </a:ext>
              </a:extLst>
            </p:cNvPr>
            <p:cNvSpPr/>
            <p:nvPr/>
          </p:nvSpPr>
          <p:spPr>
            <a:xfrm>
              <a:off x="3014217" y="945133"/>
              <a:ext cx="908304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7">
              <a:extLst>
                <a:ext uri="{FF2B5EF4-FFF2-40B4-BE49-F238E27FC236}">
                  <a16:creationId xmlns:a16="http://schemas.microsoft.com/office/drawing/2014/main" id="{232DA578-9440-4AA4-B187-B3BB00D7FD49}"/>
                </a:ext>
              </a:extLst>
            </p:cNvPr>
            <p:cNvSpPr txBox="1"/>
            <p:nvPr/>
          </p:nvSpPr>
          <p:spPr>
            <a:xfrm>
              <a:off x="963574" y="1308862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90" name="object 8">
              <a:extLst>
                <a:ext uri="{FF2B5EF4-FFF2-40B4-BE49-F238E27FC236}">
                  <a16:creationId xmlns:a16="http://schemas.microsoft.com/office/drawing/2014/main" id="{926C21F7-2D3F-4A08-BE46-BD757C7D5578}"/>
                </a:ext>
              </a:extLst>
            </p:cNvPr>
            <p:cNvSpPr/>
            <p:nvPr/>
          </p:nvSpPr>
          <p:spPr>
            <a:xfrm>
              <a:off x="1262786" y="1402333"/>
              <a:ext cx="612647" cy="2621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">
              <a:extLst>
                <a:ext uri="{FF2B5EF4-FFF2-40B4-BE49-F238E27FC236}">
                  <a16:creationId xmlns:a16="http://schemas.microsoft.com/office/drawing/2014/main" id="{88AB63CC-1F95-455A-9881-D4A9F24E88F7}"/>
                </a:ext>
              </a:extLst>
            </p:cNvPr>
            <p:cNvSpPr/>
            <p:nvPr/>
          </p:nvSpPr>
          <p:spPr>
            <a:xfrm>
              <a:off x="1719960" y="1402333"/>
              <a:ext cx="612648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0">
              <a:extLst>
                <a:ext uri="{FF2B5EF4-FFF2-40B4-BE49-F238E27FC236}">
                  <a16:creationId xmlns:a16="http://schemas.microsoft.com/office/drawing/2014/main" id="{68B85E79-710A-42AB-BBCD-DC367FEAD276}"/>
                </a:ext>
              </a:extLst>
            </p:cNvPr>
            <p:cNvSpPr/>
            <p:nvPr/>
          </p:nvSpPr>
          <p:spPr>
            <a:xfrm>
              <a:off x="2228976" y="1402333"/>
              <a:ext cx="176022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1">
              <a:extLst>
                <a:ext uri="{FF2B5EF4-FFF2-40B4-BE49-F238E27FC236}">
                  <a16:creationId xmlns:a16="http://schemas.microsoft.com/office/drawing/2014/main" id="{9471DF89-D180-4B35-974B-0180D0DB2C3D}"/>
                </a:ext>
              </a:extLst>
            </p:cNvPr>
            <p:cNvSpPr/>
            <p:nvPr/>
          </p:nvSpPr>
          <p:spPr>
            <a:xfrm>
              <a:off x="2346325" y="1402333"/>
              <a:ext cx="409041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2">
              <a:extLst>
                <a:ext uri="{FF2B5EF4-FFF2-40B4-BE49-F238E27FC236}">
                  <a16:creationId xmlns:a16="http://schemas.microsoft.com/office/drawing/2014/main" id="{0FE0899F-89CE-4155-A07F-C5DDBD30984C}"/>
                </a:ext>
              </a:extLst>
            </p:cNvPr>
            <p:cNvSpPr/>
            <p:nvPr/>
          </p:nvSpPr>
          <p:spPr>
            <a:xfrm>
              <a:off x="2601214" y="1402333"/>
              <a:ext cx="612648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3">
              <a:extLst>
                <a:ext uri="{FF2B5EF4-FFF2-40B4-BE49-F238E27FC236}">
                  <a16:creationId xmlns:a16="http://schemas.microsoft.com/office/drawing/2014/main" id="{B0DC5A32-ECB8-40E4-B42A-7331EA8E1F3E}"/>
                </a:ext>
              </a:extLst>
            </p:cNvPr>
            <p:cNvSpPr/>
            <p:nvPr/>
          </p:nvSpPr>
          <p:spPr>
            <a:xfrm>
              <a:off x="3058414" y="1402333"/>
              <a:ext cx="816863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4">
              <a:extLst>
                <a:ext uri="{FF2B5EF4-FFF2-40B4-BE49-F238E27FC236}">
                  <a16:creationId xmlns:a16="http://schemas.microsoft.com/office/drawing/2014/main" id="{CAD0B5AD-0150-4FA4-9C34-1732565899E1}"/>
                </a:ext>
              </a:extLst>
            </p:cNvPr>
            <p:cNvSpPr/>
            <p:nvPr/>
          </p:nvSpPr>
          <p:spPr>
            <a:xfrm>
              <a:off x="3718305" y="1402333"/>
              <a:ext cx="204215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5">
              <a:extLst>
                <a:ext uri="{FF2B5EF4-FFF2-40B4-BE49-F238E27FC236}">
                  <a16:creationId xmlns:a16="http://schemas.microsoft.com/office/drawing/2014/main" id="{775A64F6-E58E-49FF-85E9-4D7F61B1A6D8}"/>
                </a:ext>
              </a:extLst>
            </p:cNvPr>
            <p:cNvSpPr/>
            <p:nvPr/>
          </p:nvSpPr>
          <p:spPr>
            <a:xfrm>
              <a:off x="3820414" y="1402333"/>
              <a:ext cx="612648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6">
              <a:extLst>
                <a:ext uri="{FF2B5EF4-FFF2-40B4-BE49-F238E27FC236}">
                  <a16:creationId xmlns:a16="http://schemas.microsoft.com/office/drawing/2014/main" id="{FC67465E-FFBF-4CF0-A3E8-D3B570AE79E2}"/>
                </a:ext>
              </a:extLst>
            </p:cNvPr>
            <p:cNvSpPr/>
            <p:nvPr/>
          </p:nvSpPr>
          <p:spPr>
            <a:xfrm>
              <a:off x="4228846" y="1402333"/>
              <a:ext cx="204215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7">
              <a:extLst>
                <a:ext uri="{FF2B5EF4-FFF2-40B4-BE49-F238E27FC236}">
                  <a16:creationId xmlns:a16="http://schemas.microsoft.com/office/drawing/2014/main" id="{BA2919F3-9248-40BB-8222-41D86C063151}"/>
                </a:ext>
              </a:extLst>
            </p:cNvPr>
            <p:cNvSpPr/>
            <p:nvPr/>
          </p:nvSpPr>
          <p:spPr>
            <a:xfrm>
              <a:off x="4379721" y="1402333"/>
              <a:ext cx="613105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1">
              <a:extLst>
                <a:ext uri="{FF2B5EF4-FFF2-40B4-BE49-F238E27FC236}">
                  <a16:creationId xmlns:a16="http://schemas.microsoft.com/office/drawing/2014/main" id="{36F9BB09-492F-4CA0-A711-35D1759B85E1}"/>
                </a:ext>
              </a:extLst>
            </p:cNvPr>
            <p:cNvSpPr/>
            <p:nvPr/>
          </p:nvSpPr>
          <p:spPr>
            <a:xfrm>
              <a:off x="1129283" y="4111752"/>
              <a:ext cx="7667244" cy="199339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2">
              <a:extLst>
                <a:ext uri="{FF2B5EF4-FFF2-40B4-BE49-F238E27FC236}">
                  <a16:creationId xmlns:a16="http://schemas.microsoft.com/office/drawing/2014/main" id="{81CDCF15-3E3D-4DDD-BF42-1410505B8435}"/>
                </a:ext>
              </a:extLst>
            </p:cNvPr>
            <p:cNvSpPr/>
            <p:nvPr/>
          </p:nvSpPr>
          <p:spPr>
            <a:xfrm>
              <a:off x="1274063" y="1988820"/>
              <a:ext cx="7522464" cy="195529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23">
              <a:extLst>
                <a:ext uri="{FF2B5EF4-FFF2-40B4-BE49-F238E27FC236}">
                  <a16:creationId xmlns:a16="http://schemas.microsoft.com/office/drawing/2014/main" id="{BA6990F0-451B-4DB5-B0F8-428900E28464}"/>
                </a:ext>
              </a:extLst>
            </p:cNvPr>
            <p:cNvSpPr/>
            <p:nvPr/>
          </p:nvSpPr>
          <p:spPr>
            <a:xfrm>
              <a:off x="3116326" y="2144267"/>
              <a:ext cx="530351" cy="2194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4">
              <a:extLst>
                <a:ext uri="{FF2B5EF4-FFF2-40B4-BE49-F238E27FC236}">
                  <a16:creationId xmlns:a16="http://schemas.microsoft.com/office/drawing/2014/main" id="{270B3FE6-CC70-4502-B641-10ACA3A50CA6}"/>
                </a:ext>
              </a:extLst>
            </p:cNvPr>
            <p:cNvSpPr/>
            <p:nvPr/>
          </p:nvSpPr>
          <p:spPr>
            <a:xfrm>
              <a:off x="3558285" y="2144267"/>
              <a:ext cx="333756" cy="21945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5">
              <a:extLst>
                <a:ext uri="{FF2B5EF4-FFF2-40B4-BE49-F238E27FC236}">
                  <a16:creationId xmlns:a16="http://schemas.microsoft.com/office/drawing/2014/main" id="{A2DC8AEC-CB4D-451F-925F-5BAAB3D06297}"/>
                </a:ext>
              </a:extLst>
            </p:cNvPr>
            <p:cNvSpPr/>
            <p:nvPr/>
          </p:nvSpPr>
          <p:spPr>
            <a:xfrm>
              <a:off x="3116326" y="2372563"/>
              <a:ext cx="501091" cy="2197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6">
              <a:extLst>
                <a:ext uri="{FF2B5EF4-FFF2-40B4-BE49-F238E27FC236}">
                  <a16:creationId xmlns:a16="http://schemas.microsoft.com/office/drawing/2014/main" id="{D807C8A0-25B2-4638-8D76-3A18650D6D5F}"/>
                </a:ext>
              </a:extLst>
            </p:cNvPr>
            <p:cNvSpPr/>
            <p:nvPr/>
          </p:nvSpPr>
          <p:spPr>
            <a:xfrm>
              <a:off x="3533902" y="2372563"/>
              <a:ext cx="533400" cy="2197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7">
              <a:extLst>
                <a:ext uri="{FF2B5EF4-FFF2-40B4-BE49-F238E27FC236}">
                  <a16:creationId xmlns:a16="http://schemas.microsoft.com/office/drawing/2014/main" id="{C643EDE1-FDF2-4762-AD7B-2DE8221F4CA3}"/>
                </a:ext>
              </a:extLst>
            </p:cNvPr>
            <p:cNvSpPr/>
            <p:nvPr/>
          </p:nvSpPr>
          <p:spPr>
            <a:xfrm>
              <a:off x="3116326" y="2601722"/>
              <a:ext cx="1533271" cy="21945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8">
              <a:extLst>
                <a:ext uri="{FF2B5EF4-FFF2-40B4-BE49-F238E27FC236}">
                  <a16:creationId xmlns:a16="http://schemas.microsoft.com/office/drawing/2014/main" id="{C88CCAAB-7BCF-4D8B-BB20-32C6DBD88A8A}"/>
                </a:ext>
              </a:extLst>
            </p:cNvPr>
            <p:cNvSpPr/>
            <p:nvPr/>
          </p:nvSpPr>
          <p:spPr>
            <a:xfrm>
              <a:off x="4564379" y="2601722"/>
              <a:ext cx="1293240" cy="21945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9">
              <a:extLst>
                <a:ext uri="{FF2B5EF4-FFF2-40B4-BE49-F238E27FC236}">
                  <a16:creationId xmlns:a16="http://schemas.microsoft.com/office/drawing/2014/main" id="{9E9BC2EC-F95E-4066-97C0-6C82BA9FA6BA}"/>
                </a:ext>
              </a:extLst>
            </p:cNvPr>
            <p:cNvSpPr/>
            <p:nvPr/>
          </p:nvSpPr>
          <p:spPr>
            <a:xfrm>
              <a:off x="3116326" y="2830322"/>
              <a:ext cx="2159254" cy="21945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0">
              <a:extLst>
                <a:ext uri="{FF2B5EF4-FFF2-40B4-BE49-F238E27FC236}">
                  <a16:creationId xmlns:a16="http://schemas.microsoft.com/office/drawing/2014/main" id="{07A6D393-C820-4753-9E04-263AC6ABD0D5}"/>
                </a:ext>
              </a:extLst>
            </p:cNvPr>
            <p:cNvSpPr/>
            <p:nvPr/>
          </p:nvSpPr>
          <p:spPr>
            <a:xfrm>
              <a:off x="5189220" y="2830322"/>
              <a:ext cx="1086993" cy="21945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1">
              <a:extLst>
                <a:ext uri="{FF2B5EF4-FFF2-40B4-BE49-F238E27FC236}">
                  <a16:creationId xmlns:a16="http://schemas.microsoft.com/office/drawing/2014/main" id="{E7996FC2-92DE-473D-A0E6-67581C467787}"/>
                </a:ext>
              </a:extLst>
            </p:cNvPr>
            <p:cNvSpPr/>
            <p:nvPr/>
          </p:nvSpPr>
          <p:spPr>
            <a:xfrm>
              <a:off x="3116326" y="3058922"/>
              <a:ext cx="720089" cy="21945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2">
              <a:extLst>
                <a:ext uri="{FF2B5EF4-FFF2-40B4-BE49-F238E27FC236}">
                  <a16:creationId xmlns:a16="http://schemas.microsoft.com/office/drawing/2014/main" id="{8CE50161-33E8-4975-A4BB-4050D25DD7E3}"/>
                </a:ext>
              </a:extLst>
            </p:cNvPr>
            <p:cNvSpPr/>
            <p:nvPr/>
          </p:nvSpPr>
          <p:spPr>
            <a:xfrm>
              <a:off x="3733546" y="3058922"/>
              <a:ext cx="1044409" cy="21945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3">
              <a:extLst>
                <a:ext uri="{FF2B5EF4-FFF2-40B4-BE49-F238E27FC236}">
                  <a16:creationId xmlns:a16="http://schemas.microsoft.com/office/drawing/2014/main" id="{35DD9A2C-518E-4D44-98C0-C183C20FB243}"/>
                </a:ext>
              </a:extLst>
            </p:cNvPr>
            <p:cNvSpPr/>
            <p:nvPr/>
          </p:nvSpPr>
          <p:spPr>
            <a:xfrm>
              <a:off x="4690871" y="3058922"/>
              <a:ext cx="146303" cy="21945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4">
              <a:extLst>
                <a:ext uri="{FF2B5EF4-FFF2-40B4-BE49-F238E27FC236}">
                  <a16:creationId xmlns:a16="http://schemas.microsoft.com/office/drawing/2014/main" id="{9A9A9664-6338-40DD-B971-A965ECFD577D}"/>
                </a:ext>
              </a:extLst>
            </p:cNvPr>
            <p:cNvSpPr/>
            <p:nvPr/>
          </p:nvSpPr>
          <p:spPr>
            <a:xfrm>
              <a:off x="4788408" y="3058922"/>
              <a:ext cx="970407" cy="21945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5">
              <a:extLst>
                <a:ext uri="{FF2B5EF4-FFF2-40B4-BE49-F238E27FC236}">
                  <a16:creationId xmlns:a16="http://schemas.microsoft.com/office/drawing/2014/main" id="{125DF553-CEFA-4FF5-88EF-30988F16D9E8}"/>
                </a:ext>
              </a:extLst>
            </p:cNvPr>
            <p:cNvSpPr/>
            <p:nvPr/>
          </p:nvSpPr>
          <p:spPr>
            <a:xfrm>
              <a:off x="3116326" y="3287521"/>
              <a:ext cx="1882648" cy="21945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6">
              <a:extLst>
                <a:ext uri="{FF2B5EF4-FFF2-40B4-BE49-F238E27FC236}">
                  <a16:creationId xmlns:a16="http://schemas.microsoft.com/office/drawing/2014/main" id="{B045AE18-EB97-4BF5-80BC-DFB60996EBAD}"/>
                </a:ext>
              </a:extLst>
            </p:cNvPr>
            <p:cNvSpPr/>
            <p:nvPr/>
          </p:nvSpPr>
          <p:spPr>
            <a:xfrm>
              <a:off x="4913376" y="3287521"/>
              <a:ext cx="1089660" cy="21945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7">
              <a:extLst>
                <a:ext uri="{FF2B5EF4-FFF2-40B4-BE49-F238E27FC236}">
                  <a16:creationId xmlns:a16="http://schemas.microsoft.com/office/drawing/2014/main" id="{63A0BD3C-CDFB-42A7-8786-5CF90548E7EF}"/>
                </a:ext>
              </a:extLst>
            </p:cNvPr>
            <p:cNvSpPr/>
            <p:nvPr/>
          </p:nvSpPr>
          <p:spPr>
            <a:xfrm>
              <a:off x="3116326" y="3516121"/>
              <a:ext cx="341375" cy="21945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8">
              <a:extLst>
                <a:ext uri="{FF2B5EF4-FFF2-40B4-BE49-F238E27FC236}">
                  <a16:creationId xmlns:a16="http://schemas.microsoft.com/office/drawing/2014/main" id="{ECA6CD8A-F939-4DD4-A15B-E468F7E3FF91}"/>
                </a:ext>
              </a:extLst>
            </p:cNvPr>
            <p:cNvSpPr/>
            <p:nvPr/>
          </p:nvSpPr>
          <p:spPr>
            <a:xfrm>
              <a:off x="3121151" y="4284548"/>
              <a:ext cx="530351" cy="21976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9">
              <a:extLst>
                <a:ext uri="{FF2B5EF4-FFF2-40B4-BE49-F238E27FC236}">
                  <a16:creationId xmlns:a16="http://schemas.microsoft.com/office/drawing/2014/main" id="{6437DC60-3955-43EE-8FE8-B6CD8EF4415C}"/>
                </a:ext>
              </a:extLst>
            </p:cNvPr>
            <p:cNvSpPr/>
            <p:nvPr/>
          </p:nvSpPr>
          <p:spPr>
            <a:xfrm>
              <a:off x="3563111" y="4284548"/>
              <a:ext cx="333756" cy="2197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40">
              <a:extLst>
                <a:ext uri="{FF2B5EF4-FFF2-40B4-BE49-F238E27FC236}">
                  <a16:creationId xmlns:a16="http://schemas.microsoft.com/office/drawing/2014/main" id="{1E0FC116-6371-4F44-88AB-D425F7386C83}"/>
                </a:ext>
              </a:extLst>
            </p:cNvPr>
            <p:cNvSpPr/>
            <p:nvPr/>
          </p:nvSpPr>
          <p:spPr>
            <a:xfrm>
              <a:off x="3121151" y="4513834"/>
              <a:ext cx="501091" cy="21945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1">
              <a:extLst>
                <a:ext uri="{FF2B5EF4-FFF2-40B4-BE49-F238E27FC236}">
                  <a16:creationId xmlns:a16="http://schemas.microsoft.com/office/drawing/2014/main" id="{DF6FBAC9-0826-4E2B-9F83-8A1B7A735EDF}"/>
                </a:ext>
              </a:extLst>
            </p:cNvPr>
            <p:cNvSpPr/>
            <p:nvPr/>
          </p:nvSpPr>
          <p:spPr>
            <a:xfrm>
              <a:off x="3538728" y="4513834"/>
              <a:ext cx="533400" cy="21945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2">
              <a:extLst>
                <a:ext uri="{FF2B5EF4-FFF2-40B4-BE49-F238E27FC236}">
                  <a16:creationId xmlns:a16="http://schemas.microsoft.com/office/drawing/2014/main" id="{B572084E-650B-4526-9F83-D000E70B13D0}"/>
                </a:ext>
              </a:extLst>
            </p:cNvPr>
            <p:cNvSpPr/>
            <p:nvPr/>
          </p:nvSpPr>
          <p:spPr>
            <a:xfrm>
              <a:off x="3121151" y="4742434"/>
              <a:ext cx="1533016" cy="21945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43">
              <a:extLst>
                <a:ext uri="{FF2B5EF4-FFF2-40B4-BE49-F238E27FC236}">
                  <a16:creationId xmlns:a16="http://schemas.microsoft.com/office/drawing/2014/main" id="{8F94190D-92B8-4B7E-8B3E-E23748AF22E0}"/>
                </a:ext>
              </a:extLst>
            </p:cNvPr>
            <p:cNvSpPr/>
            <p:nvPr/>
          </p:nvSpPr>
          <p:spPr>
            <a:xfrm>
              <a:off x="4568952" y="4742434"/>
              <a:ext cx="941831" cy="21945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44">
              <a:extLst>
                <a:ext uri="{FF2B5EF4-FFF2-40B4-BE49-F238E27FC236}">
                  <a16:creationId xmlns:a16="http://schemas.microsoft.com/office/drawing/2014/main" id="{B7A97FEA-B652-45FF-92B6-5A79EA7DF2E1}"/>
                </a:ext>
              </a:extLst>
            </p:cNvPr>
            <p:cNvSpPr/>
            <p:nvPr/>
          </p:nvSpPr>
          <p:spPr>
            <a:xfrm>
              <a:off x="3121151" y="4971034"/>
              <a:ext cx="2159254" cy="21945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5">
              <a:extLst>
                <a:ext uri="{FF2B5EF4-FFF2-40B4-BE49-F238E27FC236}">
                  <a16:creationId xmlns:a16="http://schemas.microsoft.com/office/drawing/2014/main" id="{57E9E4B0-406C-4763-835E-DEECF6CA77CF}"/>
                </a:ext>
              </a:extLst>
            </p:cNvPr>
            <p:cNvSpPr/>
            <p:nvPr/>
          </p:nvSpPr>
          <p:spPr>
            <a:xfrm>
              <a:off x="5194046" y="4971034"/>
              <a:ext cx="1086993" cy="21945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46">
              <a:extLst>
                <a:ext uri="{FF2B5EF4-FFF2-40B4-BE49-F238E27FC236}">
                  <a16:creationId xmlns:a16="http://schemas.microsoft.com/office/drawing/2014/main" id="{5B965634-8274-4898-A592-0D2888AE6D0C}"/>
                </a:ext>
              </a:extLst>
            </p:cNvPr>
            <p:cNvSpPr/>
            <p:nvPr/>
          </p:nvSpPr>
          <p:spPr>
            <a:xfrm>
              <a:off x="3121151" y="5199634"/>
              <a:ext cx="720089" cy="21945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47">
              <a:extLst>
                <a:ext uri="{FF2B5EF4-FFF2-40B4-BE49-F238E27FC236}">
                  <a16:creationId xmlns:a16="http://schemas.microsoft.com/office/drawing/2014/main" id="{FB5D9947-D606-456C-B5C8-2F43B2089802}"/>
                </a:ext>
              </a:extLst>
            </p:cNvPr>
            <p:cNvSpPr/>
            <p:nvPr/>
          </p:nvSpPr>
          <p:spPr>
            <a:xfrm>
              <a:off x="3738371" y="5199634"/>
              <a:ext cx="1044409" cy="21945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48">
              <a:extLst>
                <a:ext uri="{FF2B5EF4-FFF2-40B4-BE49-F238E27FC236}">
                  <a16:creationId xmlns:a16="http://schemas.microsoft.com/office/drawing/2014/main" id="{E70F72AE-D98E-430B-9EAB-24C5709D764C}"/>
                </a:ext>
              </a:extLst>
            </p:cNvPr>
            <p:cNvSpPr/>
            <p:nvPr/>
          </p:nvSpPr>
          <p:spPr>
            <a:xfrm>
              <a:off x="4695444" y="5199634"/>
              <a:ext cx="146761" cy="21945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49">
              <a:extLst>
                <a:ext uri="{FF2B5EF4-FFF2-40B4-BE49-F238E27FC236}">
                  <a16:creationId xmlns:a16="http://schemas.microsoft.com/office/drawing/2014/main" id="{938C32E9-83A5-4619-88C0-C9D83A4ED065}"/>
                </a:ext>
              </a:extLst>
            </p:cNvPr>
            <p:cNvSpPr/>
            <p:nvPr/>
          </p:nvSpPr>
          <p:spPr>
            <a:xfrm>
              <a:off x="4793234" y="5199634"/>
              <a:ext cx="970407" cy="21945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50">
              <a:extLst>
                <a:ext uri="{FF2B5EF4-FFF2-40B4-BE49-F238E27FC236}">
                  <a16:creationId xmlns:a16="http://schemas.microsoft.com/office/drawing/2014/main" id="{86968D51-C23E-47B6-B001-3C6F07E348FA}"/>
                </a:ext>
              </a:extLst>
            </p:cNvPr>
            <p:cNvSpPr/>
            <p:nvPr/>
          </p:nvSpPr>
          <p:spPr>
            <a:xfrm>
              <a:off x="3121151" y="5428183"/>
              <a:ext cx="1882648" cy="21945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51">
              <a:extLst>
                <a:ext uri="{FF2B5EF4-FFF2-40B4-BE49-F238E27FC236}">
                  <a16:creationId xmlns:a16="http://schemas.microsoft.com/office/drawing/2014/main" id="{6B6EBCA0-5ACF-443D-A6A7-B51C8DE3C84C}"/>
                </a:ext>
              </a:extLst>
            </p:cNvPr>
            <p:cNvSpPr/>
            <p:nvPr/>
          </p:nvSpPr>
          <p:spPr>
            <a:xfrm>
              <a:off x="4918202" y="5428183"/>
              <a:ext cx="1089660" cy="21945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52">
              <a:extLst>
                <a:ext uri="{FF2B5EF4-FFF2-40B4-BE49-F238E27FC236}">
                  <a16:creationId xmlns:a16="http://schemas.microsoft.com/office/drawing/2014/main" id="{1AB41EB2-6A64-459C-9DE9-AB93BDECE72F}"/>
                </a:ext>
              </a:extLst>
            </p:cNvPr>
            <p:cNvSpPr/>
            <p:nvPr/>
          </p:nvSpPr>
          <p:spPr>
            <a:xfrm>
              <a:off x="3121151" y="5656783"/>
              <a:ext cx="341375" cy="21945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53">
              <a:extLst>
                <a:ext uri="{FF2B5EF4-FFF2-40B4-BE49-F238E27FC236}">
                  <a16:creationId xmlns:a16="http://schemas.microsoft.com/office/drawing/2014/main" id="{12884431-8396-4DF2-ADEE-A5C4FB375FFC}"/>
                </a:ext>
              </a:extLst>
            </p:cNvPr>
            <p:cNvSpPr/>
            <p:nvPr/>
          </p:nvSpPr>
          <p:spPr>
            <a:xfrm>
              <a:off x="7814436" y="2861817"/>
              <a:ext cx="682751" cy="21945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54">
              <a:extLst>
                <a:ext uri="{FF2B5EF4-FFF2-40B4-BE49-F238E27FC236}">
                  <a16:creationId xmlns:a16="http://schemas.microsoft.com/office/drawing/2014/main" id="{4CE0305A-3B24-4091-9468-69DB415FB581}"/>
                </a:ext>
              </a:extLst>
            </p:cNvPr>
            <p:cNvSpPr/>
            <p:nvPr/>
          </p:nvSpPr>
          <p:spPr>
            <a:xfrm>
              <a:off x="7957693" y="3093466"/>
              <a:ext cx="454151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55">
              <a:extLst>
                <a:ext uri="{FF2B5EF4-FFF2-40B4-BE49-F238E27FC236}">
                  <a16:creationId xmlns:a16="http://schemas.microsoft.com/office/drawing/2014/main" id="{21AF91D8-4043-452A-BF70-E88BB663D620}"/>
                </a:ext>
              </a:extLst>
            </p:cNvPr>
            <p:cNvSpPr/>
            <p:nvPr/>
          </p:nvSpPr>
          <p:spPr>
            <a:xfrm>
              <a:off x="7814436" y="4645152"/>
              <a:ext cx="682751" cy="21945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56">
              <a:extLst>
                <a:ext uri="{FF2B5EF4-FFF2-40B4-BE49-F238E27FC236}">
                  <a16:creationId xmlns:a16="http://schemas.microsoft.com/office/drawing/2014/main" id="{FCE80CD6-F00A-42CA-92D1-DEA44CAA94C1}"/>
                </a:ext>
              </a:extLst>
            </p:cNvPr>
            <p:cNvSpPr/>
            <p:nvPr/>
          </p:nvSpPr>
          <p:spPr>
            <a:xfrm>
              <a:off x="7957693" y="4876800"/>
              <a:ext cx="454151" cy="29260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57">
              <a:extLst>
                <a:ext uri="{FF2B5EF4-FFF2-40B4-BE49-F238E27FC236}">
                  <a16:creationId xmlns:a16="http://schemas.microsoft.com/office/drawing/2014/main" id="{D125D6BE-4B7A-4422-B89B-EB2F35C0CEED}"/>
                </a:ext>
              </a:extLst>
            </p:cNvPr>
            <p:cNvSpPr/>
            <p:nvPr/>
          </p:nvSpPr>
          <p:spPr>
            <a:xfrm>
              <a:off x="1458467" y="5506211"/>
              <a:ext cx="1063752" cy="31089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58">
              <a:extLst>
                <a:ext uri="{FF2B5EF4-FFF2-40B4-BE49-F238E27FC236}">
                  <a16:creationId xmlns:a16="http://schemas.microsoft.com/office/drawing/2014/main" id="{57E14E69-E32F-4936-8A4D-1921B418BC55}"/>
                </a:ext>
              </a:extLst>
            </p:cNvPr>
            <p:cNvSpPr/>
            <p:nvPr/>
          </p:nvSpPr>
          <p:spPr>
            <a:xfrm>
              <a:off x="1417319" y="3355847"/>
              <a:ext cx="1065276" cy="310895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59">
              <a:extLst>
                <a:ext uri="{FF2B5EF4-FFF2-40B4-BE49-F238E27FC236}">
                  <a16:creationId xmlns:a16="http://schemas.microsoft.com/office/drawing/2014/main" id="{29DB5358-AB10-4610-B992-1E06B4E4B0D7}"/>
                </a:ext>
              </a:extLst>
            </p:cNvPr>
            <p:cNvSpPr/>
            <p:nvPr/>
          </p:nvSpPr>
          <p:spPr>
            <a:xfrm>
              <a:off x="6109715" y="4751832"/>
              <a:ext cx="271272" cy="27127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60">
              <a:extLst>
                <a:ext uri="{FF2B5EF4-FFF2-40B4-BE49-F238E27FC236}">
                  <a16:creationId xmlns:a16="http://schemas.microsoft.com/office/drawing/2014/main" id="{788F9EF7-C178-4FE8-B593-7C3FD8C9F759}"/>
                </a:ext>
              </a:extLst>
            </p:cNvPr>
            <p:cNvSpPr/>
            <p:nvPr/>
          </p:nvSpPr>
          <p:spPr>
            <a:xfrm>
              <a:off x="6128003" y="3061716"/>
              <a:ext cx="243839" cy="26060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61">
              <a:extLst>
                <a:ext uri="{FF2B5EF4-FFF2-40B4-BE49-F238E27FC236}">
                  <a16:creationId xmlns:a16="http://schemas.microsoft.com/office/drawing/2014/main" id="{43B821C4-88E1-494A-8F93-545A9B307907}"/>
                </a:ext>
              </a:extLst>
            </p:cNvPr>
            <p:cNvSpPr/>
            <p:nvPr/>
          </p:nvSpPr>
          <p:spPr>
            <a:xfrm>
              <a:off x="7475219" y="4163567"/>
              <a:ext cx="163068" cy="74828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62">
              <a:extLst>
                <a:ext uri="{FF2B5EF4-FFF2-40B4-BE49-F238E27FC236}">
                  <a16:creationId xmlns:a16="http://schemas.microsoft.com/office/drawing/2014/main" id="{56516366-8C66-4B47-B4C8-CA5BB0E59237}"/>
                </a:ext>
              </a:extLst>
            </p:cNvPr>
            <p:cNvSpPr/>
            <p:nvPr/>
          </p:nvSpPr>
          <p:spPr>
            <a:xfrm>
              <a:off x="7479792" y="3156204"/>
              <a:ext cx="161544" cy="7498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63">
              <a:extLst>
                <a:ext uri="{FF2B5EF4-FFF2-40B4-BE49-F238E27FC236}">
                  <a16:creationId xmlns:a16="http://schemas.microsoft.com/office/drawing/2014/main" id="{8ED7B802-F685-471F-AA67-8ECD801AF83D}"/>
                </a:ext>
              </a:extLst>
            </p:cNvPr>
            <p:cNvSpPr/>
            <p:nvPr/>
          </p:nvSpPr>
          <p:spPr>
            <a:xfrm>
              <a:off x="7586471" y="3104388"/>
              <a:ext cx="97534" cy="12039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64">
              <a:extLst>
                <a:ext uri="{FF2B5EF4-FFF2-40B4-BE49-F238E27FC236}">
                  <a16:creationId xmlns:a16="http://schemas.microsoft.com/office/drawing/2014/main" id="{33FF6B23-7DFE-48D0-9266-F0CC60730CDE}"/>
                </a:ext>
              </a:extLst>
            </p:cNvPr>
            <p:cNvSpPr/>
            <p:nvPr/>
          </p:nvSpPr>
          <p:spPr>
            <a:xfrm>
              <a:off x="7586471" y="4832603"/>
              <a:ext cx="97534" cy="120395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65">
              <a:extLst>
                <a:ext uri="{FF2B5EF4-FFF2-40B4-BE49-F238E27FC236}">
                  <a16:creationId xmlns:a16="http://schemas.microsoft.com/office/drawing/2014/main" id="{349A20CD-9EAC-4938-A2C3-09AA4AE663F5}"/>
                </a:ext>
              </a:extLst>
            </p:cNvPr>
            <p:cNvSpPr/>
            <p:nvPr/>
          </p:nvSpPr>
          <p:spPr>
            <a:xfrm>
              <a:off x="6414515" y="4314444"/>
              <a:ext cx="862584" cy="22250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66">
              <a:extLst>
                <a:ext uri="{FF2B5EF4-FFF2-40B4-BE49-F238E27FC236}">
                  <a16:creationId xmlns:a16="http://schemas.microsoft.com/office/drawing/2014/main" id="{02124DB2-58E2-4D66-A9A2-32E19536A810}"/>
                </a:ext>
              </a:extLst>
            </p:cNvPr>
            <p:cNvSpPr/>
            <p:nvPr/>
          </p:nvSpPr>
          <p:spPr>
            <a:xfrm>
              <a:off x="1739138" y="3411982"/>
              <a:ext cx="512063" cy="21945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67">
              <a:extLst>
                <a:ext uri="{FF2B5EF4-FFF2-40B4-BE49-F238E27FC236}">
                  <a16:creationId xmlns:a16="http://schemas.microsoft.com/office/drawing/2014/main" id="{78F21FA3-495C-4027-9A44-2D8FB7EF8773}"/>
                </a:ext>
              </a:extLst>
            </p:cNvPr>
            <p:cNvSpPr/>
            <p:nvPr/>
          </p:nvSpPr>
          <p:spPr>
            <a:xfrm>
              <a:off x="2080514" y="3411982"/>
              <a:ext cx="222504" cy="21945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68">
              <a:extLst>
                <a:ext uri="{FF2B5EF4-FFF2-40B4-BE49-F238E27FC236}">
                  <a16:creationId xmlns:a16="http://schemas.microsoft.com/office/drawing/2014/main" id="{E3E09BFF-CE87-438D-B588-FD7840AB1A92}"/>
                </a:ext>
              </a:extLst>
            </p:cNvPr>
            <p:cNvSpPr/>
            <p:nvPr/>
          </p:nvSpPr>
          <p:spPr>
            <a:xfrm>
              <a:off x="1806194" y="5555284"/>
              <a:ext cx="512063" cy="21945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69">
              <a:extLst>
                <a:ext uri="{FF2B5EF4-FFF2-40B4-BE49-F238E27FC236}">
                  <a16:creationId xmlns:a16="http://schemas.microsoft.com/office/drawing/2014/main" id="{D65317FF-62BD-4BE6-B399-15AFCC4AB862}"/>
                </a:ext>
              </a:extLst>
            </p:cNvPr>
            <p:cNvSpPr/>
            <p:nvPr/>
          </p:nvSpPr>
          <p:spPr>
            <a:xfrm>
              <a:off x="2147570" y="5555284"/>
              <a:ext cx="222504" cy="21945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70">
              <a:extLst>
                <a:ext uri="{FF2B5EF4-FFF2-40B4-BE49-F238E27FC236}">
                  <a16:creationId xmlns:a16="http://schemas.microsoft.com/office/drawing/2014/main" id="{3021D260-3BA8-44F2-8E17-4B0C3DEAB634}"/>
                </a:ext>
              </a:extLst>
            </p:cNvPr>
            <p:cNvSpPr/>
            <p:nvPr/>
          </p:nvSpPr>
          <p:spPr>
            <a:xfrm>
              <a:off x="6532498" y="4341240"/>
              <a:ext cx="792860" cy="20421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71">
              <a:extLst>
                <a:ext uri="{FF2B5EF4-FFF2-40B4-BE49-F238E27FC236}">
                  <a16:creationId xmlns:a16="http://schemas.microsoft.com/office/drawing/2014/main" id="{A97E9834-4808-4E06-AAD4-1E96BAA66A3E}"/>
                </a:ext>
              </a:extLst>
            </p:cNvPr>
            <p:cNvSpPr/>
            <p:nvPr/>
          </p:nvSpPr>
          <p:spPr>
            <a:xfrm>
              <a:off x="6429755" y="3037332"/>
              <a:ext cx="1010411" cy="126644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72">
              <a:extLst>
                <a:ext uri="{FF2B5EF4-FFF2-40B4-BE49-F238E27FC236}">
                  <a16:creationId xmlns:a16="http://schemas.microsoft.com/office/drawing/2014/main" id="{66871E37-019E-4B58-8388-4D862129764A}"/>
                </a:ext>
              </a:extLst>
            </p:cNvPr>
            <p:cNvSpPr/>
            <p:nvPr/>
          </p:nvSpPr>
          <p:spPr>
            <a:xfrm>
              <a:off x="1123188" y="2142744"/>
              <a:ext cx="1275588" cy="133502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73">
              <a:extLst>
                <a:ext uri="{FF2B5EF4-FFF2-40B4-BE49-F238E27FC236}">
                  <a16:creationId xmlns:a16="http://schemas.microsoft.com/office/drawing/2014/main" id="{14F716AA-68A1-49B5-A37B-281B646AA4C5}"/>
                </a:ext>
              </a:extLst>
            </p:cNvPr>
            <p:cNvSpPr/>
            <p:nvPr/>
          </p:nvSpPr>
          <p:spPr>
            <a:xfrm>
              <a:off x="1327403" y="4245864"/>
              <a:ext cx="1277111" cy="133502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0DF6B6D-7F0D-4ACD-8D3D-828198D90532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6073047" y="1205536"/>
            <a:ext cx="5825660" cy="31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66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시스템의 구축 시나리오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EAF9C616-D217-4F74-8E25-3CDFB0AF53B9}"/>
              </a:ext>
            </a:extLst>
          </p:cNvPr>
          <p:cNvGrpSpPr/>
          <p:nvPr/>
        </p:nvGrpSpPr>
        <p:grpSpPr>
          <a:xfrm>
            <a:off x="8127492" y="385691"/>
            <a:ext cx="3394328" cy="350824"/>
            <a:chOff x="3912996" y="322783"/>
            <a:chExt cx="3394328" cy="350824"/>
          </a:xfrm>
        </p:grpSpPr>
        <p:sp>
          <p:nvSpPr>
            <p:cNvPr id="133" name="object 17">
              <a:extLst>
                <a:ext uri="{FF2B5EF4-FFF2-40B4-BE49-F238E27FC236}">
                  <a16:creationId xmlns:a16="http://schemas.microsoft.com/office/drawing/2014/main" id="{4B3F7193-D6BD-4CEB-A61B-974FE6C51FE2}"/>
                </a:ext>
              </a:extLst>
            </p:cNvPr>
            <p:cNvSpPr/>
            <p:nvPr/>
          </p:nvSpPr>
          <p:spPr>
            <a:xfrm>
              <a:off x="3912996" y="322783"/>
              <a:ext cx="1627631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8">
              <a:extLst>
                <a:ext uri="{FF2B5EF4-FFF2-40B4-BE49-F238E27FC236}">
                  <a16:creationId xmlns:a16="http://schemas.microsoft.com/office/drawing/2014/main" id="{12E71BDE-E96F-49BC-B43D-E6AFB287077D}"/>
                </a:ext>
              </a:extLst>
            </p:cNvPr>
            <p:cNvSpPr/>
            <p:nvPr/>
          </p:nvSpPr>
          <p:spPr>
            <a:xfrm>
              <a:off x="5337936" y="322783"/>
              <a:ext cx="1356740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9">
              <a:extLst>
                <a:ext uri="{FF2B5EF4-FFF2-40B4-BE49-F238E27FC236}">
                  <a16:creationId xmlns:a16="http://schemas.microsoft.com/office/drawing/2014/main" id="{10754D5A-4FE1-4720-94A2-3D2019B0BBE0}"/>
                </a:ext>
              </a:extLst>
            </p:cNvPr>
            <p:cNvSpPr/>
            <p:nvPr/>
          </p:nvSpPr>
          <p:spPr>
            <a:xfrm>
              <a:off x="6493509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94BF2C-A838-4C22-BD98-3D40ECC87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75" y="1540195"/>
            <a:ext cx="4476343" cy="27504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2DA0C9-CCE8-4154-BAB0-EBB1CABE4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119" y="2126034"/>
            <a:ext cx="6586982" cy="26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4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0" y="3708260"/>
              <a:ext cx="4047110" cy="1231106"/>
              <a:chOff x="2700072" y="2021840"/>
              <a:chExt cx="5510848" cy="1676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4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220382" y="2734295"/>
                <a:ext cx="3990538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딥러닝 개요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55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개요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E018CD-082F-4596-8BA4-17C1DB9BF5D1}"/>
              </a:ext>
            </a:extLst>
          </p:cNvPr>
          <p:cNvGrpSpPr/>
          <p:nvPr/>
        </p:nvGrpSpPr>
        <p:grpSpPr>
          <a:xfrm>
            <a:off x="3738494" y="491431"/>
            <a:ext cx="2579066" cy="350824"/>
            <a:chOff x="4321428" y="322783"/>
            <a:chExt cx="2579066" cy="350824"/>
          </a:xfrm>
        </p:grpSpPr>
        <p:sp>
          <p:nvSpPr>
            <p:cNvPr id="33" name="object 22">
              <a:extLst>
                <a:ext uri="{FF2B5EF4-FFF2-40B4-BE49-F238E27FC236}">
                  <a16:creationId xmlns:a16="http://schemas.microsoft.com/office/drawing/2014/main" id="{29CBE8E9-55C5-4B73-A594-ECB063F715C3}"/>
                </a:ext>
              </a:extLst>
            </p:cNvPr>
            <p:cNvSpPr/>
            <p:nvPr/>
          </p:nvSpPr>
          <p:spPr>
            <a:xfrm>
              <a:off x="4321428" y="322783"/>
              <a:ext cx="1356360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3">
              <a:extLst>
                <a:ext uri="{FF2B5EF4-FFF2-40B4-BE49-F238E27FC236}">
                  <a16:creationId xmlns:a16="http://schemas.microsoft.com/office/drawing/2014/main" id="{8E911408-73A0-4D7A-BC1D-1CD5E84425AB}"/>
                </a:ext>
              </a:extLst>
            </p:cNvPr>
            <p:cNvSpPr/>
            <p:nvPr/>
          </p:nvSpPr>
          <p:spPr>
            <a:xfrm>
              <a:off x="5475096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4">
              <a:extLst>
                <a:ext uri="{FF2B5EF4-FFF2-40B4-BE49-F238E27FC236}">
                  <a16:creationId xmlns:a16="http://schemas.microsoft.com/office/drawing/2014/main" id="{6EE8EB19-8514-4F9B-A2DC-199AB6F17DBA}"/>
                </a:ext>
              </a:extLst>
            </p:cNvPr>
            <p:cNvSpPr/>
            <p:nvPr/>
          </p:nvSpPr>
          <p:spPr>
            <a:xfrm>
              <a:off x="6086221" y="322783"/>
              <a:ext cx="814273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1C52980-4FD5-4035-B7DF-BB83FA133D5B}"/>
              </a:ext>
            </a:extLst>
          </p:cNvPr>
          <p:cNvGrpSpPr/>
          <p:nvPr/>
        </p:nvGrpSpPr>
        <p:grpSpPr>
          <a:xfrm>
            <a:off x="103631" y="1107433"/>
            <a:ext cx="11748009" cy="5576063"/>
            <a:chOff x="103631" y="945133"/>
            <a:chExt cx="11748009" cy="5576063"/>
          </a:xfrm>
        </p:grpSpPr>
        <p:sp>
          <p:nvSpPr>
            <p:cNvPr id="37" name="object 2">
              <a:extLst>
                <a:ext uri="{FF2B5EF4-FFF2-40B4-BE49-F238E27FC236}">
                  <a16:creationId xmlns:a16="http://schemas.microsoft.com/office/drawing/2014/main" id="{356EED80-7AD8-457A-B82C-B80A4A38D8EF}"/>
                </a:ext>
              </a:extLst>
            </p:cNvPr>
            <p:cNvSpPr/>
            <p:nvPr/>
          </p:nvSpPr>
          <p:spPr>
            <a:xfrm>
              <a:off x="741578" y="945133"/>
              <a:ext cx="1135380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43670E2F-0E25-4D57-903C-B0A434630CF7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B69AB862-D70F-4F9B-A8FE-CBAABDB0B9F7}"/>
                </a:ext>
              </a:extLst>
            </p:cNvPr>
            <p:cNvSpPr/>
            <p:nvPr/>
          </p:nvSpPr>
          <p:spPr>
            <a:xfrm>
              <a:off x="1706245" y="945133"/>
              <a:ext cx="90871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081AF699-450B-4540-8FA0-EC8335AC0182}"/>
                </a:ext>
              </a:extLst>
            </p:cNvPr>
            <p:cNvSpPr/>
            <p:nvPr/>
          </p:nvSpPr>
          <p:spPr>
            <a:xfrm>
              <a:off x="2445766" y="945133"/>
              <a:ext cx="908304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29E60B1B-3CAB-4E83-84F4-76BFDB963606}"/>
                </a:ext>
              </a:extLst>
            </p:cNvPr>
            <p:cNvSpPr/>
            <p:nvPr/>
          </p:nvSpPr>
          <p:spPr>
            <a:xfrm>
              <a:off x="3183382" y="945133"/>
              <a:ext cx="681228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F7D90135-2C2D-463B-AF04-B5C2206EFE22}"/>
                </a:ext>
              </a:extLst>
            </p:cNvPr>
            <p:cNvSpPr/>
            <p:nvPr/>
          </p:nvSpPr>
          <p:spPr>
            <a:xfrm>
              <a:off x="1009802" y="1402333"/>
              <a:ext cx="816863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9">
              <a:extLst>
                <a:ext uri="{FF2B5EF4-FFF2-40B4-BE49-F238E27FC236}">
                  <a16:creationId xmlns:a16="http://schemas.microsoft.com/office/drawing/2014/main" id="{C9335413-0BC3-4B21-87C3-8636170891C1}"/>
                </a:ext>
              </a:extLst>
            </p:cNvPr>
            <p:cNvSpPr/>
            <p:nvPr/>
          </p:nvSpPr>
          <p:spPr>
            <a:xfrm>
              <a:off x="1721485" y="1402333"/>
              <a:ext cx="612648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0">
              <a:extLst>
                <a:ext uri="{FF2B5EF4-FFF2-40B4-BE49-F238E27FC236}">
                  <a16:creationId xmlns:a16="http://schemas.microsoft.com/office/drawing/2014/main" id="{007F94A0-982E-4B67-A10F-D768BB560831}"/>
                </a:ext>
              </a:extLst>
            </p:cNvPr>
            <p:cNvSpPr/>
            <p:nvPr/>
          </p:nvSpPr>
          <p:spPr>
            <a:xfrm>
              <a:off x="2129917" y="1402333"/>
              <a:ext cx="224028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6FAD74F7-31ED-4B9E-8298-2E114CF2A428}"/>
                </a:ext>
              </a:extLst>
            </p:cNvPr>
            <p:cNvSpPr/>
            <p:nvPr/>
          </p:nvSpPr>
          <p:spPr>
            <a:xfrm>
              <a:off x="2279269" y="1402333"/>
              <a:ext cx="817270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2">
              <a:extLst>
                <a:ext uri="{FF2B5EF4-FFF2-40B4-BE49-F238E27FC236}">
                  <a16:creationId xmlns:a16="http://schemas.microsoft.com/office/drawing/2014/main" id="{9A9020B2-B36D-416C-B961-4B4688CF3CEA}"/>
                </a:ext>
              </a:extLst>
            </p:cNvPr>
            <p:cNvSpPr/>
            <p:nvPr/>
          </p:nvSpPr>
          <p:spPr>
            <a:xfrm>
              <a:off x="2941066" y="1402333"/>
              <a:ext cx="612647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3">
              <a:extLst>
                <a:ext uri="{FF2B5EF4-FFF2-40B4-BE49-F238E27FC236}">
                  <a16:creationId xmlns:a16="http://schemas.microsoft.com/office/drawing/2014/main" id="{50C214B1-79D0-4287-8695-86176A688422}"/>
                </a:ext>
              </a:extLst>
            </p:cNvPr>
            <p:cNvSpPr/>
            <p:nvPr/>
          </p:nvSpPr>
          <p:spPr>
            <a:xfrm>
              <a:off x="3398265" y="1402333"/>
              <a:ext cx="265175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4">
              <a:extLst>
                <a:ext uri="{FF2B5EF4-FFF2-40B4-BE49-F238E27FC236}">
                  <a16:creationId xmlns:a16="http://schemas.microsoft.com/office/drawing/2014/main" id="{362F8918-0768-49C5-8AD6-A3E013C7DB5D}"/>
                </a:ext>
              </a:extLst>
            </p:cNvPr>
            <p:cNvSpPr/>
            <p:nvPr/>
          </p:nvSpPr>
          <p:spPr>
            <a:xfrm>
              <a:off x="3582670" y="1402333"/>
              <a:ext cx="816863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5">
              <a:extLst>
                <a:ext uri="{FF2B5EF4-FFF2-40B4-BE49-F238E27FC236}">
                  <a16:creationId xmlns:a16="http://schemas.microsoft.com/office/drawing/2014/main" id="{119F9033-C3B1-43AA-B509-04AEC64E86B7}"/>
                </a:ext>
              </a:extLst>
            </p:cNvPr>
            <p:cNvSpPr/>
            <p:nvPr/>
          </p:nvSpPr>
          <p:spPr>
            <a:xfrm>
              <a:off x="4242561" y="1402333"/>
              <a:ext cx="1225664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C87D44D1-3A2F-42FC-B14A-133F22D127F8}"/>
                </a:ext>
              </a:extLst>
            </p:cNvPr>
            <p:cNvSpPr/>
            <p:nvPr/>
          </p:nvSpPr>
          <p:spPr>
            <a:xfrm>
              <a:off x="5309615" y="1402333"/>
              <a:ext cx="276606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7">
              <a:extLst>
                <a:ext uri="{FF2B5EF4-FFF2-40B4-BE49-F238E27FC236}">
                  <a16:creationId xmlns:a16="http://schemas.microsoft.com/office/drawing/2014/main" id="{8236D76A-9EFA-482E-B75A-B5333FF0F604}"/>
                </a:ext>
              </a:extLst>
            </p:cNvPr>
            <p:cNvSpPr/>
            <p:nvPr/>
          </p:nvSpPr>
          <p:spPr>
            <a:xfrm>
              <a:off x="5494020" y="1402333"/>
              <a:ext cx="816863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8">
              <a:extLst>
                <a:ext uri="{FF2B5EF4-FFF2-40B4-BE49-F238E27FC236}">
                  <a16:creationId xmlns:a16="http://schemas.microsoft.com/office/drawing/2014/main" id="{7D7A4D55-19A3-4B4A-9F7F-A8E71CBDCDC5}"/>
                </a:ext>
              </a:extLst>
            </p:cNvPr>
            <p:cNvSpPr/>
            <p:nvPr/>
          </p:nvSpPr>
          <p:spPr>
            <a:xfrm>
              <a:off x="6153911" y="1402333"/>
              <a:ext cx="1021461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9">
              <a:extLst>
                <a:ext uri="{FF2B5EF4-FFF2-40B4-BE49-F238E27FC236}">
                  <a16:creationId xmlns:a16="http://schemas.microsoft.com/office/drawing/2014/main" id="{81C4B4FC-D143-4DD7-BD61-438CC7B75A86}"/>
                </a:ext>
              </a:extLst>
            </p:cNvPr>
            <p:cNvSpPr/>
            <p:nvPr/>
          </p:nvSpPr>
          <p:spPr>
            <a:xfrm>
              <a:off x="6970776" y="1402333"/>
              <a:ext cx="204825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0">
              <a:extLst>
                <a:ext uri="{FF2B5EF4-FFF2-40B4-BE49-F238E27FC236}">
                  <a16:creationId xmlns:a16="http://schemas.microsoft.com/office/drawing/2014/main" id="{60109B1E-9891-4C41-8DDC-73C768784E37}"/>
                </a:ext>
              </a:extLst>
            </p:cNvPr>
            <p:cNvSpPr/>
            <p:nvPr/>
          </p:nvSpPr>
          <p:spPr>
            <a:xfrm>
              <a:off x="7073138" y="1402333"/>
              <a:ext cx="405383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1">
              <a:extLst>
                <a:ext uri="{FF2B5EF4-FFF2-40B4-BE49-F238E27FC236}">
                  <a16:creationId xmlns:a16="http://schemas.microsoft.com/office/drawing/2014/main" id="{D759A455-F7C6-470A-9273-4832362C042E}"/>
                </a:ext>
              </a:extLst>
            </p:cNvPr>
            <p:cNvSpPr/>
            <p:nvPr/>
          </p:nvSpPr>
          <p:spPr>
            <a:xfrm>
              <a:off x="7323073" y="1402333"/>
              <a:ext cx="612648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39435FC6-4205-4510-B530-513BEC9EF31B}"/>
                </a:ext>
              </a:extLst>
            </p:cNvPr>
            <p:cNvSpPr txBox="1"/>
            <p:nvPr/>
          </p:nvSpPr>
          <p:spPr>
            <a:xfrm>
              <a:off x="10122154" y="5973256"/>
              <a:ext cx="195580" cy="23749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r>
                <a:rPr sz="1400" spc="-10" dirty="0">
                  <a:solidFill>
                    <a:srgbClr val="888888"/>
                  </a:solidFill>
                  <a:latin typeface="맑은 고딕"/>
                  <a:cs typeface="맑은 고딕"/>
                </a:rPr>
                <a:t>34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58" name="object 26">
              <a:extLst>
                <a:ext uri="{FF2B5EF4-FFF2-40B4-BE49-F238E27FC236}">
                  <a16:creationId xmlns:a16="http://schemas.microsoft.com/office/drawing/2014/main" id="{9C23DF0C-3A99-4CE7-9E25-240846DD8B9B}"/>
                </a:ext>
              </a:extLst>
            </p:cNvPr>
            <p:cNvSpPr/>
            <p:nvPr/>
          </p:nvSpPr>
          <p:spPr>
            <a:xfrm>
              <a:off x="7860156" y="2245486"/>
              <a:ext cx="733348" cy="23317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7">
              <a:extLst>
                <a:ext uri="{FF2B5EF4-FFF2-40B4-BE49-F238E27FC236}">
                  <a16:creationId xmlns:a16="http://schemas.microsoft.com/office/drawing/2014/main" id="{7CD7B2FA-061A-4D48-AFD9-62C9B0BBAC8C}"/>
                </a:ext>
              </a:extLst>
            </p:cNvPr>
            <p:cNvSpPr/>
            <p:nvPr/>
          </p:nvSpPr>
          <p:spPr>
            <a:xfrm>
              <a:off x="7003415" y="2597226"/>
              <a:ext cx="1864741" cy="23347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8">
              <a:extLst>
                <a:ext uri="{FF2B5EF4-FFF2-40B4-BE49-F238E27FC236}">
                  <a16:creationId xmlns:a16="http://schemas.microsoft.com/office/drawing/2014/main" id="{9456135B-FBD5-4289-B779-1AA840E2015A}"/>
                </a:ext>
              </a:extLst>
            </p:cNvPr>
            <p:cNvSpPr/>
            <p:nvPr/>
          </p:nvSpPr>
          <p:spPr>
            <a:xfrm>
              <a:off x="8769984" y="2597226"/>
              <a:ext cx="907161" cy="2334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9">
              <a:extLst>
                <a:ext uri="{FF2B5EF4-FFF2-40B4-BE49-F238E27FC236}">
                  <a16:creationId xmlns:a16="http://schemas.microsoft.com/office/drawing/2014/main" id="{726184BE-E4C5-4DA8-877C-231BDF872D69}"/>
                </a:ext>
              </a:extLst>
            </p:cNvPr>
            <p:cNvSpPr/>
            <p:nvPr/>
          </p:nvSpPr>
          <p:spPr>
            <a:xfrm>
              <a:off x="6024371" y="5120640"/>
              <a:ext cx="1714500" cy="140055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0">
              <a:extLst>
                <a:ext uri="{FF2B5EF4-FFF2-40B4-BE49-F238E27FC236}">
                  <a16:creationId xmlns:a16="http://schemas.microsoft.com/office/drawing/2014/main" id="{F50FBE74-7194-4949-99DD-C281A59889B8}"/>
                </a:ext>
              </a:extLst>
            </p:cNvPr>
            <p:cNvSpPr/>
            <p:nvPr/>
          </p:nvSpPr>
          <p:spPr>
            <a:xfrm>
              <a:off x="6301740" y="4442205"/>
              <a:ext cx="450341" cy="23317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1">
              <a:extLst>
                <a:ext uri="{FF2B5EF4-FFF2-40B4-BE49-F238E27FC236}">
                  <a16:creationId xmlns:a16="http://schemas.microsoft.com/office/drawing/2014/main" id="{31BFEC72-24D5-4805-B183-90323FC76C17}"/>
                </a:ext>
              </a:extLst>
            </p:cNvPr>
            <p:cNvSpPr/>
            <p:nvPr/>
          </p:nvSpPr>
          <p:spPr>
            <a:xfrm>
              <a:off x="6601968" y="4442205"/>
              <a:ext cx="238353" cy="23317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2">
              <a:extLst>
                <a:ext uri="{FF2B5EF4-FFF2-40B4-BE49-F238E27FC236}">
                  <a16:creationId xmlns:a16="http://schemas.microsoft.com/office/drawing/2014/main" id="{C0D73E12-5C33-4A32-98D4-A712280AAEB6}"/>
                </a:ext>
              </a:extLst>
            </p:cNvPr>
            <p:cNvSpPr/>
            <p:nvPr/>
          </p:nvSpPr>
          <p:spPr>
            <a:xfrm>
              <a:off x="6720840" y="4442205"/>
              <a:ext cx="718566" cy="2331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3">
              <a:extLst>
                <a:ext uri="{FF2B5EF4-FFF2-40B4-BE49-F238E27FC236}">
                  <a16:creationId xmlns:a16="http://schemas.microsoft.com/office/drawing/2014/main" id="{8A04BBE0-1356-4F1A-BDFC-6F9F569C7DCA}"/>
                </a:ext>
              </a:extLst>
            </p:cNvPr>
            <p:cNvSpPr/>
            <p:nvPr/>
          </p:nvSpPr>
          <p:spPr>
            <a:xfrm>
              <a:off x="5599176" y="4793945"/>
              <a:ext cx="1986279" cy="23347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4">
              <a:extLst>
                <a:ext uri="{FF2B5EF4-FFF2-40B4-BE49-F238E27FC236}">
                  <a16:creationId xmlns:a16="http://schemas.microsoft.com/office/drawing/2014/main" id="{5CCDF26C-0FA1-40AC-8C87-6EB30426FF75}"/>
                </a:ext>
              </a:extLst>
            </p:cNvPr>
            <p:cNvSpPr/>
            <p:nvPr/>
          </p:nvSpPr>
          <p:spPr>
            <a:xfrm>
              <a:off x="7486142" y="4793945"/>
              <a:ext cx="906779" cy="2334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5">
              <a:extLst>
                <a:ext uri="{FF2B5EF4-FFF2-40B4-BE49-F238E27FC236}">
                  <a16:creationId xmlns:a16="http://schemas.microsoft.com/office/drawing/2014/main" id="{20403DE6-5EDE-4FCD-BEC1-915335582A6A}"/>
                </a:ext>
              </a:extLst>
            </p:cNvPr>
            <p:cNvSpPr/>
            <p:nvPr/>
          </p:nvSpPr>
          <p:spPr>
            <a:xfrm>
              <a:off x="9877043" y="2889504"/>
              <a:ext cx="1937003" cy="139598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6">
              <a:extLst>
                <a:ext uri="{FF2B5EF4-FFF2-40B4-BE49-F238E27FC236}">
                  <a16:creationId xmlns:a16="http://schemas.microsoft.com/office/drawing/2014/main" id="{9262DD17-E4A0-42CA-9DB2-B396F11A7CE9}"/>
                </a:ext>
              </a:extLst>
            </p:cNvPr>
            <p:cNvSpPr/>
            <p:nvPr/>
          </p:nvSpPr>
          <p:spPr>
            <a:xfrm>
              <a:off x="10352785" y="2186685"/>
              <a:ext cx="1016698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7">
              <a:extLst>
                <a:ext uri="{FF2B5EF4-FFF2-40B4-BE49-F238E27FC236}">
                  <a16:creationId xmlns:a16="http://schemas.microsoft.com/office/drawing/2014/main" id="{A531CBE8-F6A0-4B61-ADB7-65F266EC3A82}"/>
                </a:ext>
              </a:extLst>
            </p:cNvPr>
            <p:cNvSpPr/>
            <p:nvPr/>
          </p:nvSpPr>
          <p:spPr>
            <a:xfrm>
              <a:off x="10076942" y="2540254"/>
              <a:ext cx="1774698" cy="2331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38">
              <a:extLst>
                <a:ext uri="{FF2B5EF4-FFF2-40B4-BE49-F238E27FC236}">
                  <a16:creationId xmlns:a16="http://schemas.microsoft.com/office/drawing/2014/main" id="{CD7447A4-5026-433E-B225-308CBB5043FE}"/>
                </a:ext>
              </a:extLst>
            </p:cNvPr>
            <p:cNvSpPr/>
            <p:nvPr/>
          </p:nvSpPr>
          <p:spPr>
            <a:xfrm>
              <a:off x="9470135" y="4419346"/>
              <a:ext cx="942975" cy="23317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39">
              <a:extLst>
                <a:ext uri="{FF2B5EF4-FFF2-40B4-BE49-F238E27FC236}">
                  <a16:creationId xmlns:a16="http://schemas.microsoft.com/office/drawing/2014/main" id="{4ADB8184-A84E-421E-BD4C-41F33ACAC8E2}"/>
                </a:ext>
              </a:extLst>
            </p:cNvPr>
            <p:cNvSpPr/>
            <p:nvPr/>
          </p:nvSpPr>
          <p:spPr>
            <a:xfrm>
              <a:off x="8515857" y="4763465"/>
              <a:ext cx="1702180" cy="23347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0">
              <a:extLst>
                <a:ext uri="{FF2B5EF4-FFF2-40B4-BE49-F238E27FC236}">
                  <a16:creationId xmlns:a16="http://schemas.microsoft.com/office/drawing/2014/main" id="{60F0FB11-F9FD-493A-A483-C244AAABF56B}"/>
                </a:ext>
              </a:extLst>
            </p:cNvPr>
            <p:cNvSpPr/>
            <p:nvPr/>
          </p:nvSpPr>
          <p:spPr>
            <a:xfrm>
              <a:off x="10117835" y="4763465"/>
              <a:ext cx="544068" cy="23347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41">
              <a:extLst>
                <a:ext uri="{FF2B5EF4-FFF2-40B4-BE49-F238E27FC236}">
                  <a16:creationId xmlns:a16="http://schemas.microsoft.com/office/drawing/2014/main" id="{5C668233-3971-445F-89C0-53AD00FF7C2F}"/>
                </a:ext>
              </a:extLst>
            </p:cNvPr>
            <p:cNvSpPr/>
            <p:nvPr/>
          </p:nvSpPr>
          <p:spPr>
            <a:xfrm>
              <a:off x="10526268" y="4763465"/>
              <a:ext cx="1307973" cy="23347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42">
              <a:extLst>
                <a:ext uri="{FF2B5EF4-FFF2-40B4-BE49-F238E27FC236}">
                  <a16:creationId xmlns:a16="http://schemas.microsoft.com/office/drawing/2014/main" id="{DBB04002-EFF1-4340-B5B8-9BA58F0273A0}"/>
                </a:ext>
              </a:extLst>
            </p:cNvPr>
            <p:cNvSpPr/>
            <p:nvPr/>
          </p:nvSpPr>
          <p:spPr>
            <a:xfrm>
              <a:off x="8520683" y="5157215"/>
              <a:ext cx="2820924" cy="126644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43">
              <a:extLst>
                <a:ext uri="{FF2B5EF4-FFF2-40B4-BE49-F238E27FC236}">
                  <a16:creationId xmlns:a16="http://schemas.microsoft.com/office/drawing/2014/main" id="{A9511F07-7379-4F4B-A500-CB25089F1A1D}"/>
                </a:ext>
              </a:extLst>
            </p:cNvPr>
            <p:cNvSpPr/>
            <p:nvPr/>
          </p:nvSpPr>
          <p:spPr>
            <a:xfrm>
              <a:off x="6996683" y="2924555"/>
              <a:ext cx="2304287" cy="140055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4">
              <a:extLst>
                <a:ext uri="{FF2B5EF4-FFF2-40B4-BE49-F238E27FC236}">
                  <a16:creationId xmlns:a16="http://schemas.microsoft.com/office/drawing/2014/main" id="{C2A9236C-5569-4725-B924-C583C8D7539B}"/>
                </a:ext>
              </a:extLst>
            </p:cNvPr>
            <p:cNvSpPr/>
            <p:nvPr/>
          </p:nvSpPr>
          <p:spPr>
            <a:xfrm>
              <a:off x="2325623" y="4532376"/>
              <a:ext cx="2938272" cy="189128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5">
              <a:extLst>
                <a:ext uri="{FF2B5EF4-FFF2-40B4-BE49-F238E27FC236}">
                  <a16:creationId xmlns:a16="http://schemas.microsoft.com/office/drawing/2014/main" id="{45B780FB-DEA7-40D3-B81D-6C388B220D13}"/>
                </a:ext>
              </a:extLst>
            </p:cNvPr>
            <p:cNvSpPr/>
            <p:nvPr/>
          </p:nvSpPr>
          <p:spPr>
            <a:xfrm>
              <a:off x="2315717" y="4522470"/>
              <a:ext cx="2958465" cy="1911350"/>
            </a:xfrm>
            <a:custGeom>
              <a:avLst/>
              <a:gdLst/>
              <a:ahLst/>
              <a:cxnLst/>
              <a:rect l="l" t="t" r="r" b="b"/>
              <a:pathLst>
                <a:path w="2958465" h="1911350">
                  <a:moveTo>
                    <a:pt x="0" y="1911095"/>
                  </a:moveTo>
                  <a:lnTo>
                    <a:pt x="2958084" y="1911095"/>
                  </a:lnTo>
                  <a:lnTo>
                    <a:pt x="2958084" y="0"/>
                  </a:lnTo>
                  <a:lnTo>
                    <a:pt x="0" y="0"/>
                  </a:lnTo>
                  <a:lnTo>
                    <a:pt x="0" y="1911095"/>
                  </a:lnTo>
                  <a:close/>
                </a:path>
              </a:pathLst>
            </a:custGeom>
            <a:ln w="19812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46">
              <a:extLst>
                <a:ext uri="{FF2B5EF4-FFF2-40B4-BE49-F238E27FC236}">
                  <a16:creationId xmlns:a16="http://schemas.microsoft.com/office/drawing/2014/main" id="{6ED025D4-0166-4CBE-817A-B3E630E60EFE}"/>
                </a:ext>
              </a:extLst>
            </p:cNvPr>
            <p:cNvSpPr/>
            <p:nvPr/>
          </p:nvSpPr>
          <p:spPr>
            <a:xfrm>
              <a:off x="103631" y="2401823"/>
              <a:ext cx="6760464" cy="18623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47">
              <a:extLst>
                <a:ext uri="{FF2B5EF4-FFF2-40B4-BE49-F238E27FC236}">
                  <a16:creationId xmlns:a16="http://schemas.microsoft.com/office/drawing/2014/main" id="{282D9D03-BBCE-4325-A06C-030AE098E0C2}"/>
                </a:ext>
              </a:extLst>
            </p:cNvPr>
            <p:cNvSpPr/>
            <p:nvPr/>
          </p:nvSpPr>
          <p:spPr>
            <a:xfrm>
              <a:off x="8580119" y="1816607"/>
              <a:ext cx="243840" cy="2103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48">
              <a:extLst>
                <a:ext uri="{FF2B5EF4-FFF2-40B4-BE49-F238E27FC236}">
                  <a16:creationId xmlns:a16="http://schemas.microsoft.com/office/drawing/2014/main" id="{4F628434-02F5-43A3-9710-9CAC5A6D53DA}"/>
                </a:ext>
              </a:extLst>
            </p:cNvPr>
            <p:cNvSpPr/>
            <p:nvPr/>
          </p:nvSpPr>
          <p:spPr>
            <a:xfrm>
              <a:off x="8924797" y="1792223"/>
              <a:ext cx="1225664" cy="26212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49">
              <a:extLst>
                <a:ext uri="{FF2B5EF4-FFF2-40B4-BE49-F238E27FC236}">
                  <a16:creationId xmlns:a16="http://schemas.microsoft.com/office/drawing/2014/main" id="{8ACB0202-28F5-4BE0-ABE6-8A6D0533D6F9}"/>
                </a:ext>
              </a:extLst>
            </p:cNvPr>
            <p:cNvSpPr/>
            <p:nvPr/>
          </p:nvSpPr>
          <p:spPr>
            <a:xfrm>
              <a:off x="1223772" y="2049779"/>
              <a:ext cx="243840" cy="20878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50">
              <a:extLst>
                <a:ext uri="{FF2B5EF4-FFF2-40B4-BE49-F238E27FC236}">
                  <a16:creationId xmlns:a16="http://schemas.microsoft.com/office/drawing/2014/main" id="{35F15B64-680F-40BF-933F-259D140E20FF}"/>
                </a:ext>
              </a:extLst>
            </p:cNvPr>
            <p:cNvSpPr/>
            <p:nvPr/>
          </p:nvSpPr>
          <p:spPr>
            <a:xfrm>
              <a:off x="1568196" y="2024456"/>
              <a:ext cx="816864" cy="26243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51">
              <a:extLst>
                <a:ext uri="{FF2B5EF4-FFF2-40B4-BE49-F238E27FC236}">
                  <a16:creationId xmlns:a16="http://schemas.microsoft.com/office/drawing/2014/main" id="{9E999589-706A-4E00-9AF6-D1BF6E0745A5}"/>
                </a:ext>
              </a:extLst>
            </p:cNvPr>
            <p:cNvSpPr/>
            <p:nvPr/>
          </p:nvSpPr>
          <p:spPr>
            <a:xfrm>
              <a:off x="2228088" y="2024456"/>
              <a:ext cx="816863" cy="26243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52">
              <a:extLst>
                <a:ext uri="{FF2B5EF4-FFF2-40B4-BE49-F238E27FC236}">
                  <a16:creationId xmlns:a16="http://schemas.microsoft.com/office/drawing/2014/main" id="{8C7D2083-1AAB-4236-81CA-EED3D63EA006}"/>
                </a:ext>
              </a:extLst>
            </p:cNvPr>
            <p:cNvSpPr txBox="1"/>
            <p:nvPr/>
          </p:nvSpPr>
          <p:spPr>
            <a:xfrm>
              <a:off x="1003096" y="5940920"/>
              <a:ext cx="353060" cy="238125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1400" dirty="0">
                  <a:solidFill>
                    <a:srgbClr val="333E50"/>
                  </a:solidFill>
                  <a:latin typeface="맑은 고딕"/>
                  <a:cs typeface="맑은 고딕"/>
                </a:rPr>
                <a:t>GPU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08" name="object 53">
              <a:extLst>
                <a:ext uri="{FF2B5EF4-FFF2-40B4-BE49-F238E27FC236}">
                  <a16:creationId xmlns:a16="http://schemas.microsoft.com/office/drawing/2014/main" id="{DBB098F5-28E2-4928-A43A-8FCEE8E1ECB1}"/>
                </a:ext>
              </a:extLst>
            </p:cNvPr>
            <p:cNvSpPr/>
            <p:nvPr/>
          </p:nvSpPr>
          <p:spPr>
            <a:xfrm>
              <a:off x="510540" y="4936235"/>
              <a:ext cx="1274063" cy="122529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54">
              <a:extLst>
                <a:ext uri="{FF2B5EF4-FFF2-40B4-BE49-F238E27FC236}">
                  <a16:creationId xmlns:a16="http://schemas.microsoft.com/office/drawing/2014/main" id="{AB1709B5-A3FE-4FB9-B644-7E9FFC342BCB}"/>
                </a:ext>
              </a:extLst>
            </p:cNvPr>
            <p:cNvSpPr/>
            <p:nvPr/>
          </p:nvSpPr>
          <p:spPr>
            <a:xfrm>
              <a:off x="496062" y="4921758"/>
              <a:ext cx="1303020" cy="1254760"/>
            </a:xfrm>
            <a:custGeom>
              <a:avLst/>
              <a:gdLst/>
              <a:ahLst/>
              <a:cxnLst/>
              <a:rect l="l" t="t" r="r" b="b"/>
              <a:pathLst>
                <a:path w="1303020" h="1254760">
                  <a:moveTo>
                    <a:pt x="0" y="1254252"/>
                  </a:moveTo>
                  <a:lnTo>
                    <a:pt x="1303020" y="1254252"/>
                  </a:lnTo>
                  <a:lnTo>
                    <a:pt x="1303020" y="0"/>
                  </a:lnTo>
                  <a:lnTo>
                    <a:pt x="0" y="0"/>
                  </a:lnTo>
                  <a:lnTo>
                    <a:pt x="0" y="1254252"/>
                  </a:lnTo>
                  <a:close/>
                </a:path>
              </a:pathLst>
            </a:custGeom>
            <a:ln w="28956">
              <a:solidFill>
                <a:srgbClr val="3971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93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개요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35F9B89-0203-457A-AF1C-987E6E9066EC}"/>
              </a:ext>
            </a:extLst>
          </p:cNvPr>
          <p:cNvGrpSpPr/>
          <p:nvPr/>
        </p:nvGrpSpPr>
        <p:grpSpPr>
          <a:xfrm>
            <a:off x="3797810" y="419428"/>
            <a:ext cx="1696210" cy="350824"/>
            <a:chOff x="4761865" y="322783"/>
            <a:chExt cx="1696210" cy="350824"/>
          </a:xfrm>
        </p:grpSpPr>
        <p:sp>
          <p:nvSpPr>
            <p:cNvPr id="64" name="object 17">
              <a:extLst>
                <a:ext uri="{FF2B5EF4-FFF2-40B4-BE49-F238E27FC236}">
                  <a16:creationId xmlns:a16="http://schemas.microsoft.com/office/drawing/2014/main" id="{2058DC2B-5059-4714-B03A-6F55720B824A}"/>
                </a:ext>
              </a:extLst>
            </p:cNvPr>
            <p:cNvSpPr/>
            <p:nvPr/>
          </p:nvSpPr>
          <p:spPr>
            <a:xfrm>
              <a:off x="4761865" y="322783"/>
              <a:ext cx="1085088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8">
              <a:extLst>
                <a:ext uri="{FF2B5EF4-FFF2-40B4-BE49-F238E27FC236}">
                  <a16:creationId xmlns:a16="http://schemas.microsoft.com/office/drawing/2014/main" id="{59BC6BAB-5419-46D3-BFB4-BBD024E63224}"/>
                </a:ext>
              </a:extLst>
            </p:cNvPr>
            <p:cNvSpPr/>
            <p:nvPr/>
          </p:nvSpPr>
          <p:spPr>
            <a:xfrm>
              <a:off x="5644260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BD0EFB0-5E2C-45C2-9FC5-FC6EB459E79F}"/>
              </a:ext>
            </a:extLst>
          </p:cNvPr>
          <p:cNvGrpSpPr/>
          <p:nvPr/>
        </p:nvGrpSpPr>
        <p:grpSpPr>
          <a:xfrm>
            <a:off x="398500" y="1015176"/>
            <a:ext cx="11429262" cy="5459831"/>
            <a:chOff x="398500" y="945133"/>
            <a:chExt cx="11429262" cy="5459831"/>
          </a:xfrm>
        </p:grpSpPr>
        <p:sp>
          <p:nvSpPr>
            <p:cNvPr id="67" name="object 2">
              <a:extLst>
                <a:ext uri="{FF2B5EF4-FFF2-40B4-BE49-F238E27FC236}">
                  <a16:creationId xmlns:a16="http://schemas.microsoft.com/office/drawing/2014/main" id="{24793B32-BA0B-4DD7-8670-4E9003D91CA3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">
              <a:extLst>
                <a:ext uri="{FF2B5EF4-FFF2-40B4-BE49-F238E27FC236}">
                  <a16:creationId xmlns:a16="http://schemas.microsoft.com/office/drawing/2014/main" id="{3AF9B528-1BC0-4493-85F9-2E85E250514B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4">
              <a:extLst>
                <a:ext uri="{FF2B5EF4-FFF2-40B4-BE49-F238E27FC236}">
                  <a16:creationId xmlns:a16="http://schemas.microsoft.com/office/drawing/2014/main" id="{CBC89C06-7FAC-4B07-8750-66EB12F3CF35}"/>
                </a:ext>
              </a:extLst>
            </p:cNvPr>
            <p:cNvSpPr/>
            <p:nvPr/>
          </p:nvSpPr>
          <p:spPr>
            <a:xfrm>
              <a:off x="1252118" y="945133"/>
              <a:ext cx="68122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">
              <a:extLst>
                <a:ext uri="{FF2B5EF4-FFF2-40B4-BE49-F238E27FC236}">
                  <a16:creationId xmlns:a16="http://schemas.microsoft.com/office/drawing/2014/main" id="{901D54BB-A27F-4BAA-BC90-56CF4B829928}"/>
                </a:ext>
              </a:extLst>
            </p:cNvPr>
            <p:cNvSpPr txBox="1"/>
            <p:nvPr/>
          </p:nvSpPr>
          <p:spPr>
            <a:xfrm>
              <a:off x="1338452" y="1354582"/>
              <a:ext cx="1060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71" name="object 6">
              <a:extLst>
                <a:ext uri="{FF2B5EF4-FFF2-40B4-BE49-F238E27FC236}">
                  <a16:creationId xmlns:a16="http://schemas.microsoft.com/office/drawing/2014/main" id="{3125505F-BE75-441C-BE78-CB473D59242D}"/>
                </a:ext>
              </a:extLst>
            </p:cNvPr>
            <p:cNvSpPr/>
            <p:nvPr/>
          </p:nvSpPr>
          <p:spPr>
            <a:xfrm>
              <a:off x="1637664" y="1402333"/>
              <a:ext cx="612648" cy="2621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">
              <a:extLst>
                <a:ext uri="{FF2B5EF4-FFF2-40B4-BE49-F238E27FC236}">
                  <a16:creationId xmlns:a16="http://schemas.microsoft.com/office/drawing/2014/main" id="{07E50C4F-73AD-4F8B-8227-39C20CF5C2AA}"/>
                </a:ext>
              </a:extLst>
            </p:cNvPr>
            <p:cNvSpPr/>
            <p:nvPr/>
          </p:nvSpPr>
          <p:spPr>
            <a:xfrm>
              <a:off x="2094864" y="1402333"/>
              <a:ext cx="613105" cy="2621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8">
              <a:extLst>
                <a:ext uri="{FF2B5EF4-FFF2-40B4-BE49-F238E27FC236}">
                  <a16:creationId xmlns:a16="http://schemas.microsoft.com/office/drawing/2014/main" id="{F99E4E5C-8DFD-4FA9-AB22-A1BF3F1CAE94}"/>
                </a:ext>
              </a:extLst>
            </p:cNvPr>
            <p:cNvSpPr/>
            <p:nvPr/>
          </p:nvSpPr>
          <p:spPr>
            <a:xfrm>
              <a:off x="2552445" y="1402333"/>
              <a:ext cx="408431" cy="2621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9">
              <a:extLst>
                <a:ext uri="{FF2B5EF4-FFF2-40B4-BE49-F238E27FC236}">
                  <a16:creationId xmlns:a16="http://schemas.microsoft.com/office/drawing/2014/main" id="{A7E4A08D-67E9-4E70-8CB0-12D8DE68B3F2}"/>
                </a:ext>
              </a:extLst>
            </p:cNvPr>
            <p:cNvSpPr/>
            <p:nvPr/>
          </p:nvSpPr>
          <p:spPr>
            <a:xfrm>
              <a:off x="2806954" y="1402333"/>
              <a:ext cx="612647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0">
              <a:extLst>
                <a:ext uri="{FF2B5EF4-FFF2-40B4-BE49-F238E27FC236}">
                  <a16:creationId xmlns:a16="http://schemas.microsoft.com/office/drawing/2014/main" id="{C49FB46E-0FA5-40A9-B7A5-EEAB18CBC029}"/>
                </a:ext>
              </a:extLst>
            </p:cNvPr>
            <p:cNvSpPr/>
            <p:nvPr/>
          </p:nvSpPr>
          <p:spPr>
            <a:xfrm>
              <a:off x="1637664" y="1719021"/>
              <a:ext cx="265175" cy="2624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1">
              <a:extLst>
                <a:ext uri="{FF2B5EF4-FFF2-40B4-BE49-F238E27FC236}">
                  <a16:creationId xmlns:a16="http://schemas.microsoft.com/office/drawing/2014/main" id="{E9AE7DCB-91A0-4784-AE7F-DABE4B910A19}"/>
                </a:ext>
              </a:extLst>
            </p:cNvPr>
            <p:cNvSpPr/>
            <p:nvPr/>
          </p:nvSpPr>
          <p:spPr>
            <a:xfrm>
              <a:off x="1822069" y="1719021"/>
              <a:ext cx="1021461" cy="2624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2">
              <a:extLst>
                <a:ext uri="{FF2B5EF4-FFF2-40B4-BE49-F238E27FC236}">
                  <a16:creationId xmlns:a16="http://schemas.microsoft.com/office/drawing/2014/main" id="{0195B8DA-4AF3-4E8C-880D-BD9630C2F762}"/>
                </a:ext>
              </a:extLst>
            </p:cNvPr>
            <p:cNvSpPr/>
            <p:nvPr/>
          </p:nvSpPr>
          <p:spPr>
            <a:xfrm>
              <a:off x="2685033" y="1719021"/>
              <a:ext cx="265175" cy="2624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3">
              <a:extLst>
                <a:ext uri="{FF2B5EF4-FFF2-40B4-BE49-F238E27FC236}">
                  <a16:creationId xmlns:a16="http://schemas.microsoft.com/office/drawing/2014/main" id="{49B187AC-DAC7-48FA-8C23-A01AF9F8D26C}"/>
                </a:ext>
              </a:extLst>
            </p:cNvPr>
            <p:cNvSpPr/>
            <p:nvPr/>
          </p:nvSpPr>
          <p:spPr>
            <a:xfrm>
              <a:off x="2817622" y="1719021"/>
              <a:ext cx="408431" cy="2624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4">
              <a:extLst>
                <a:ext uri="{FF2B5EF4-FFF2-40B4-BE49-F238E27FC236}">
                  <a16:creationId xmlns:a16="http://schemas.microsoft.com/office/drawing/2014/main" id="{6ECA03C3-E14D-4752-B50F-4A189DCFC3A5}"/>
                </a:ext>
              </a:extLst>
            </p:cNvPr>
            <p:cNvSpPr/>
            <p:nvPr/>
          </p:nvSpPr>
          <p:spPr>
            <a:xfrm>
              <a:off x="3021838" y="1719021"/>
              <a:ext cx="265175" cy="2624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5">
              <a:extLst>
                <a:ext uri="{FF2B5EF4-FFF2-40B4-BE49-F238E27FC236}">
                  <a16:creationId xmlns:a16="http://schemas.microsoft.com/office/drawing/2014/main" id="{900F651E-EF06-4965-AA8E-4ED259343768}"/>
                </a:ext>
              </a:extLst>
            </p:cNvPr>
            <p:cNvSpPr/>
            <p:nvPr/>
          </p:nvSpPr>
          <p:spPr>
            <a:xfrm>
              <a:off x="3154426" y="1719021"/>
              <a:ext cx="612648" cy="2624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6">
              <a:extLst>
                <a:ext uri="{FF2B5EF4-FFF2-40B4-BE49-F238E27FC236}">
                  <a16:creationId xmlns:a16="http://schemas.microsoft.com/office/drawing/2014/main" id="{67EE085F-CB88-4258-AC2D-CD02F96AE382}"/>
                </a:ext>
              </a:extLst>
            </p:cNvPr>
            <p:cNvSpPr/>
            <p:nvPr/>
          </p:nvSpPr>
          <p:spPr>
            <a:xfrm>
              <a:off x="3613150" y="1719021"/>
              <a:ext cx="1021079" cy="2624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9">
              <a:extLst>
                <a:ext uri="{FF2B5EF4-FFF2-40B4-BE49-F238E27FC236}">
                  <a16:creationId xmlns:a16="http://schemas.microsoft.com/office/drawing/2014/main" id="{B737E85D-41C6-4AAA-9FF9-AB619CB06F98}"/>
                </a:ext>
              </a:extLst>
            </p:cNvPr>
            <p:cNvSpPr txBox="1"/>
            <p:nvPr/>
          </p:nvSpPr>
          <p:spPr>
            <a:xfrm>
              <a:off x="10109454" y="5976315"/>
              <a:ext cx="220979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10" dirty="0">
                  <a:solidFill>
                    <a:srgbClr val="888888"/>
                  </a:solidFill>
                  <a:latin typeface="맑은 고딕"/>
                  <a:cs typeface="맑은 고딕"/>
                </a:rPr>
                <a:t>35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83" name="object 20">
              <a:extLst>
                <a:ext uri="{FF2B5EF4-FFF2-40B4-BE49-F238E27FC236}">
                  <a16:creationId xmlns:a16="http://schemas.microsoft.com/office/drawing/2014/main" id="{7A4ABF5A-2043-4912-87D6-6CDC2A54D134}"/>
                </a:ext>
              </a:extLst>
            </p:cNvPr>
            <p:cNvSpPr/>
            <p:nvPr/>
          </p:nvSpPr>
          <p:spPr>
            <a:xfrm>
              <a:off x="443483" y="3825240"/>
              <a:ext cx="5472684" cy="24825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1">
              <a:extLst>
                <a:ext uri="{FF2B5EF4-FFF2-40B4-BE49-F238E27FC236}">
                  <a16:creationId xmlns:a16="http://schemas.microsoft.com/office/drawing/2014/main" id="{498B0B4E-74E0-462B-9FC7-B4E18141C114}"/>
                </a:ext>
              </a:extLst>
            </p:cNvPr>
            <p:cNvSpPr/>
            <p:nvPr/>
          </p:nvSpPr>
          <p:spPr>
            <a:xfrm>
              <a:off x="6239255" y="3212592"/>
              <a:ext cx="4864608" cy="28681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2">
              <a:extLst>
                <a:ext uri="{FF2B5EF4-FFF2-40B4-BE49-F238E27FC236}">
                  <a16:creationId xmlns:a16="http://schemas.microsoft.com/office/drawing/2014/main" id="{08B760C9-121D-4CB5-B2F7-02FFF2B1BC86}"/>
                </a:ext>
              </a:extLst>
            </p:cNvPr>
            <p:cNvSpPr/>
            <p:nvPr/>
          </p:nvSpPr>
          <p:spPr>
            <a:xfrm>
              <a:off x="5231891" y="1232916"/>
              <a:ext cx="6595871" cy="154838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3">
              <a:extLst>
                <a:ext uri="{FF2B5EF4-FFF2-40B4-BE49-F238E27FC236}">
                  <a16:creationId xmlns:a16="http://schemas.microsoft.com/office/drawing/2014/main" id="{3D72DDDA-FBF7-4C65-A5CF-9FBDFE866B6B}"/>
                </a:ext>
              </a:extLst>
            </p:cNvPr>
            <p:cNvSpPr/>
            <p:nvPr/>
          </p:nvSpPr>
          <p:spPr>
            <a:xfrm>
              <a:off x="6996683" y="6237313"/>
              <a:ext cx="3636645" cy="144145"/>
            </a:xfrm>
            <a:custGeom>
              <a:avLst/>
              <a:gdLst/>
              <a:ahLst/>
              <a:cxnLst/>
              <a:rect l="l" t="t" r="r" b="b"/>
              <a:pathLst>
                <a:path w="3636645" h="144145">
                  <a:moveTo>
                    <a:pt x="86487" y="0"/>
                  </a:moveTo>
                  <a:lnTo>
                    <a:pt x="83185" y="2692"/>
                  </a:lnTo>
                  <a:lnTo>
                    <a:pt x="0" y="72047"/>
                  </a:lnTo>
                  <a:lnTo>
                    <a:pt x="83185" y="141401"/>
                  </a:lnTo>
                  <a:lnTo>
                    <a:pt x="86487" y="144094"/>
                  </a:lnTo>
                  <a:lnTo>
                    <a:pt x="91186" y="143662"/>
                  </a:lnTo>
                  <a:lnTo>
                    <a:pt x="93980" y="140423"/>
                  </a:lnTo>
                  <a:lnTo>
                    <a:pt x="96647" y="137185"/>
                  </a:lnTo>
                  <a:lnTo>
                    <a:pt x="96139" y="132384"/>
                  </a:lnTo>
                  <a:lnTo>
                    <a:pt x="92964" y="129692"/>
                  </a:lnTo>
                  <a:lnTo>
                    <a:pt x="32933" y="79667"/>
                  </a:lnTo>
                  <a:lnTo>
                    <a:pt x="11938" y="79667"/>
                  </a:lnTo>
                  <a:lnTo>
                    <a:pt x="11938" y="64427"/>
                  </a:lnTo>
                  <a:lnTo>
                    <a:pt x="32933" y="64427"/>
                  </a:lnTo>
                  <a:lnTo>
                    <a:pt x="92964" y="14401"/>
                  </a:lnTo>
                  <a:lnTo>
                    <a:pt x="96139" y="11709"/>
                  </a:lnTo>
                  <a:lnTo>
                    <a:pt x="96647" y="6896"/>
                  </a:lnTo>
                  <a:lnTo>
                    <a:pt x="93980" y="3670"/>
                  </a:lnTo>
                  <a:lnTo>
                    <a:pt x="91186" y="431"/>
                  </a:lnTo>
                  <a:lnTo>
                    <a:pt x="86487" y="0"/>
                  </a:lnTo>
                  <a:close/>
                </a:path>
                <a:path w="3636645" h="144145">
                  <a:moveTo>
                    <a:pt x="32933" y="64427"/>
                  </a:moveTo>
                  <a:lnTo>
                    <a:pt x="11938" y="64427"/>
                  </a:lnTo>
                  <a:lnTo>
                    <a:pt x="11938" y="79667"/>
                  </a:lnTo>
                  <a:lnTo>
                    <a:pt x="32933" y="79667"/>
                  </a:lnTo>
                  <a:lnTo>
                    <a:pt x="30815" y="77901"/>
                  </a:lnTo>
                  <a:lnTo>
                    <a:pt x="16764" y="77901"/>
                  </a:lnTo>
                  <a:lnTo>
                    <a:pt x="16764" y="66192"/>
                  </a:lnTo>
                  <a:lnTo>
                    <a:pt x="30815" y="66192"/>
                  </a:lnTo>
                  <a:lnTo>
                    <a:pt x="32933" y="64427"/>
                  </a:lnTo>
                  <a:close/>
                </a:path>
                <a:path w="3636645" h="144145">
                  <a:moveTo>
                    <a:pt x="3636391" y="64427"/>
                  </a:moveTo>
                  <a:lnTo>
                    <a:pt x="32933" y="64427"/>
                  </a:lnTo>
                  <a:lnTo>
                    <a:pt x="23789" y="72047"/>
                  </a:lnTo>
                  <a:lnTo>
                    <a:pt x="32933" y="79667"/>
                  </a:lnTo>
                  <a:lnTo>
                    <a:pt x="3636391" y="79667"/>
                  </a:lnTo>
                  <a:lnTo>
                    <a:pt x="3636391" y="64427"/>
                  </a:lnTo>
                  <a:close/>
                </a:path>
                <a:path w="3636645" h="144145">
                  <a:moveTo>
                    <a:pt x="16764" y="66192"/>
                  </a:moveTo>
                  <a:lnTo>
                    <a:pt x="16764" y="77901"/>
                  </a:lnTo>
                  <a:lnTo>
                    <a:pt x="23789" y="72047"/>
                  </a:lnTo>
                  <a:lnTo>
                    <a:pt x="16764" y="66192"/>
                  </a:lnTo>
                  <a:close/>
                </a:path>
                <a:path w="3636645" h="144145">
                  <a:moveTo>
                    <a:pt x="23789" y="72047"/>
                  </a:moveTo>
                  <a:lnTo>
                    <a:pt x="16764" y="77901"/>
                  </a:lnTo>
                  <a:lnTo>
                    <a:pt x="30815" y="77901"/>
                  </a:lnTo>
                  <a:lnTo>
                    <a:pt x="23789" y="72047"/>
                  </a:lnTo>
                  <a:close/>
                </a:path>
                <a:path w="3636645" h="144145">
                  <a:moveTo>
                    <a:pt x="30815" y="66192"/>
                  </a:moveTo>
                  <a:lnTo>
                    <a:pt x="16764" y="66192"/>
                  </a:lnTo>
                  <a:lnTo>
                    <a:pt x="23789" y="72047"/>
                  </a:lnTo>
                  <a:lnTo>
                    <a:pt x="30815" y="66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4">
              <a:extLst>
                <a:ext uri="{FF2B5EF4-FFF2-40B4-BE49-F238E27FC236}">
                  <a16:creationId xmlns:a16="http://schemas.microsoft.com/office/drawing/2014/main" id="{0D904FBD-57EF-4E8C-BE6E-12FBBA1D3680}"/>
                </a:ext>
              </a:extLst>
            </p:cNvPr>
            <p:cNvSpPr txBox="1"/>
            <p:nvPr/>
          </p:nvSpPr>
          <p:spPr>
            <a:xfrm>
              <a:off x="6319520" y="6196685"/>
              <a:ext cx="33020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최근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12" name="object 25">
              <a:extLst>
                <a:ext uri="{FF2B5EF4-FFF2-40B4-BE49-F238E27FC236}">
                  <a16:creationId xmlns:a16="http://schemas.microsoft.com/office/drawing/2014/main" id="{2D1B20CD-7DD9-42A2-AFF9-F18466732673}"/>
                </a:ext>
              </a:extLst>
            </p:cNvPr>
            <p:cNvSpPr txBox="1"/>
            <p:nvPr/>
          </p:nvSpPr>
          <p:spPr>
            <a:xfrm>
              <a:off x="1422272" y="3207511"/>
              <a:ext cx="345122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6FC0"/>
                  </a:solidFill>
                  <a:latin typeface="맑은 고딕"/>
                  <a:cs typeface="맑은 고딕"/>
                </a:rPr>
                <a:t>페이스북 딥페이스 : 인식률 97.25% </a:t>
              </a:r>
              <a:r>
                <a:rPr sz="1200" spc="-5" dirty="0">
                  <a:solidFill>
                    <a:srgbClr val="006FC0"/>
                  </a:solidFill>
                  <a:latin typeface="맑은 고딕"/>
                  <a:cs typeface="맑은 고딕"/>
                </a:rPr>
                <a:t>(인간</a:t>
              </a:r>
              <a:r>
                <a:rPr sz="1200" spc="-75" dirty="0">
                  <a:solidFill>
                    <a:srgbClr val="006FC0"/>
                  </a:solidFill>
                  <a:latin typeface="맑은 고딕"/>
                  <a:cs typeface="맑은 고딕"/>
                </a:rPr>
                <a:t> </a:t>
              </a:r>
              <a:r>
                <a:rPr sz="1200" dirty="0">
                  <a:solidFill>
                    <a:srgbClr val="006FC0"/>
                  </a:solidFill>
                  <a:latin typeface="맑은 고딕"/>
                  <a:cs typeface="맑은 고딕"/>
                </a:rPr>
                <a:t>97.53%)</a:t>
              </a:r>
              <a:endParaRPr sz="1200">
                <a:latin typeface="맑은 고딕"/>
                <a:cs typeface="맑은 고딕"/>
              </a:endParaRPr>
            </a:p>
          </p:txBody>
        </p:sp>
        <p:sp>
          <p:nvSpPr>
            <p:cNvPr id="113" name="object 26">
              <a:extLst>
                <a:ext uri="{FF2B5EF4-FFF2-40B4-BE49-F238E27FC236}">
                  <a16:creationId xmlns:a16="http://schemas.microsoft.com/office/drawing/2014/main" id="{0194A7A4-4640-4981-90EA-F2F51AD634F0}"/>
                </a:ext>
              </a:extLst>
            </p:cNvPr>
            <p:cNvSpPr/>
            <p:nvPr/>
          </p:nvSpPr>
          <p:spPr>
            <a:xfrm>
              <a:off x="1237488" y="2119883"/>
              <a:ext cx="3578352" cy="103784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7">
              <a:extLst>
                <a:ext uri="{FF2B5EF4-FFF2-40B4-BE49-F238E27FC236}">
                  <a16:creationId xmlns:a16="http://schemas.microsoft.com/office/drawing/2014/main" id="{EE03EB0B-8A17-408C-8AE7-28E4272EF542}"/>
                </a:ext>
              </a:extLst>
            </p:cNvPr>
            <p:cNvSpPr txBox="1"/>
            <p:nvPr/>
          </p:nvSpPr>
          <p:spPr>
            <a:xfrm>
              <a:off x="630123" y="4071873"/>
              <a:ext cx="80962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5" dirty="0">
                  <a:latin typeface="맑은 고딕"/>
                  <a:cs typeface="맑은 고딕"/>
                </a:rPr>
                <a:t>GoogleNet  </a:t>
              </a:r>
              <a:r>
                <a:rPr sz="1200" b="1" dirty="0">
                  <a:latin typeface="맑은 고딕"/>
                  <a:cs typeface="맑은 고딕"/>
                </a:rPr>
                <a:t>(22</a:t>
              </a:r>
              <a:r>
                <a:rPr sz="1200" b="1" spc="-35" dirty="0">
                  <a:latin typeface="맑은 고딕"/>
                  <a:cs typeface="맑은 고딕"/>
                </a:rPr>
                <a:t> </a:t>
              </a:r>
              <a:r>
                <a:rPr sz="1200" b="1" spc="-5" dirty="0">
                  <a:latin typeface="맑은 고딕"/>
                  <a:cs typeface="맑은 고딕"/>
                </a:rPr>
                <a:t>layer)</a:t>
              </a:r>
              <a:endParaRPr sz="1200">
                <a:latin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76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개요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35F9B89-0203-457A-AF1C-987E6E9066EC}"/>
              </a:ext>
            </a:extLst>
          </p:cNvPr>
          <p:cNvGrpSpPr/>
          <p:nvPr/>
        </p:nvGrpSpPr>
        <p:grpSpPr>
          <a:xfrm>
            <a:off x="3797810" y="419428"/>
            <a:ext cx="1696210" cy="350824"/>
            <a:chOff x="4761865" y="322783"/>
            <a:chExt cx="1696210" cy="350824"/>
          </a:xfrm>
        </p:grpSpPr>
        <p:sp>
          <p:nvSpPr>
            <p:cNvPr id="64" name="object 17">
              <a:extLst>
                <a:ext uri="{FF2B5EF4-FFF2-40B4-BE49-F238E27FC236}">
                  <a16:creationId xmlns:a16="http://schemas.microsoft.com/office/drawing/2014/main" id="{2058DC2B-5059-4714-B03A-6F55720B824A}"/>
                </a:ext>
              </a:extLst>
            </p:cNvPr>
            <p:cNvSpPr/>
            <p:nvPr/>
          </p:nvSpPr>
          <p:spPr>
            <a:xfrm>
              <a:off x="4761865" y="322783"/>
              <a:ext cx="1085088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8">
              <a:extLst>
                <a:ext uri="{FF2B5EF4-FFF2-40B4-BE49-F238E27FC236}">
                  <a16:creationId xmlns:a16="http://schemas.microsoft.com/office/drawing/2014/main" id="{59BC6BAB-5419-46D3-BFB4-BBD024E63224}"/>
                </a:ext>
              </a:extLst>
            </p:cNvPr>
            <p:cNvSpPr/>
            <p:nvPr/>
          </p:nvSpPr>
          <p:spPr>
            <a:xfrm>
              <a:off x="5644260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2CF495-144E-44AA-A126-2AB8707AC6CB}"/>
              </a:ext>
            </a:extLst>
          </p:cNvPr>
          <p:cNvGrpSpPr/>
          <p:nvPr/>
        </p:nvGrpSpPr>
        <p:grpSpPr>
          <a:xfrm>
            <a:off x="162560" y="1129886"/>
            <a:ext cx="6178146" cy="4867464"/>
            <a:chOff x="398500" y="945133"/>
            <a:chExt cx="9060712" cy="5448961"/>
          </a:xfrm>
        </p:grpSpPr>
        <p:sp>
          <p:nvSpPr>
            <p:cNvPr id="34" name="object 2">
              <a:extLst>
                <a:ext uri="{FF2B5EF4-FFF2-40B4-BE49-F238E27FC236}">
                  <a16:creationId xmlns:a16="http://schemas.microsoft.com/office/drawing/2014/main" id="{0AB466A8-7F86-478D-B494-18D6A1269700}"/>
                </a:ext>
              </a:extLst>
            </p:cNvPr>
            <p:cNvSpPr/>
            <p:nvPr/>
          </p:nvSpPr>
          <p:spPr>
            <a:xfrm>
              <a:off x="741578" y="945133"/>
              <a:ext cx="603504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">
              <a:extLst>
                <a:ext uri="{FF2B5EF4-FFF2-40B4-BE49-F238E27FC236}">
                  <a16:creationId xmlns:a16="http://schemas.microsoft.com/office/drawing/2014/main" id="{65C3A94A-F5AE-4BD2-8979-0130880051DD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">
              <a:extLst>
                <a:ext uri="{FF2B5EF4-FFF2-40B4-BE49-F238E27FC236}">
                  <a16:creationId xmlns:a16="http://schemas.microsoft.com/office/drawing/2014/main" id="{ED183336-B7B9-42C4-A020-329E25CF108C}"/>
                </a:ext>
              </a:extLst>
            </p:cNvPr>
            <p:cNvSpPr/>
            <p:nvPr/>
          </p:nvSpPr>
          <p:spPr>
            <a:xfrm>
              <a:off x="1194206" y="945133"/>
              <a:ext cx="295656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75ECA21A-3A6E-4235-8587-5400FECC3B5F}"/>
                </a:ext>
              </a:extLst>
            </p:cNvPr>
            <p:cNvSpPr/>
            <p:nvPr/>
          </p:nvSpPr>
          <p:spPr>
            <a:xfrm>
              <a:off x="1342008" y="945133"/>
              <a:ext cx="356616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E9A82599-8E1B-4D8B-AE21-39DA5A280399}"/>
                </a:ext>
              </a:extLst>
            </p:cNvPr>
            <p:cNvSpPr/>
            <p:nvPr/>
          </p:nvSpPr>
          <p:spPr>
            <a:xfrm>
              <a:off x="1579752" y="945133"/>
              <a:ext cx="295656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B2A40DDF-D6F1-4726-B8E7-8E5C8D75E81A}"/>
                </a:ext>
              </a:extLst>
            </p:cNvPr>
            <p:cNvSpPr/>
            <p:nvPr/>
          </p:nvSpPr>
          <p:spPr>
            <a:xfrm>
              <a:off x="1727580" y="945133"/>
              <a:ext cx="630555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8">
              <a:extLst>
                <a:ext uri="{FF2B5EF4-FFF2-40B4-BE49-F238E27FC236}">
                  <a16:creationId xmlns:a16="http://schemas.microsoft.com/office/drawing/2014/main" id="{4EAD611A-F483-4305-92B6-77A3B96F9616}"/>
                </a:ext>
              </a:extLst>
            </p:cNvPr>
            <p:cNvSpPr/>
            <p:nvPr/>
          </p:nvSpPr>
          <p:spPr>
            <a:xfrm>
              <a:off x="2232025" y="945133"/>
              <a:ext cx="681685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42F25D00-3477-4166-8BB9-A405B4558AF6}"/>
                </a:ext>
              </a:extLst>
            </p:cNvPr>
            <p:cNvSpPr txBox="1"/>
            <p:nvPr/>
          </p:nvSpPr>
          <p:spPr>
            <a:xfrm>
              <a:off x="963574" y="1308862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42" name="object 10">
              <a:extLst>
                <a:ext uri="{FF2B5EF4-FFF2-40B4-BE49-F238E27FC236}">
                  <a16:creationId xmlns:a16="http://schemas.microsoft.com/office/drawing/2014/main" id="{9D34D151-FD5F-4085-8028-A793E8ADD28C}"/>
                </a:ext>
              </a:extLst>
            </p:cNvPr>
            <p:cNvSpPr/>
            <p:nvPr/>
          </p:nvSpPr>
          <p:spPr>
            <a:xfrm>
              <a:off x="1262786" y="1402333"/>
              <a:ext cx="1021079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4D92D869-DA36-426D-A4E7-0D5C23B1FD00}"/>
                </a:ext>
              </a:extLst>
            </p:cNvPr>
            <p:cNvSpPr/>
            <p:nvPr/>
          </p:nvSpPr>
          <p:spPr>
            <a:xfrm>
              <a:off x="2126869" y="1402333"/>
              <a:ext cx="1080477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2">
              <a:extLst>
                <a:ext uri="{FF2B5EF4-FFF2-40B4-BE49-F238E27FC236}">
                  <a16:creationId xmlns:a16="http://schemas.microsoft.com/office/drawing/2014/main" id="{B74605FA-4E10-480E-9193-6CE2AD01A9D3}"/>
                </a:ext>
              </a:extLst>
            </p:cNvPr>
            <p:cNvSpPr/>
            <p:nvPr/>
          </p:nvSpPr>
          <p:spPr>
            <a:xfrm>
              <a:off x="3087370" y="1402333"/>
              <a:ext cx="408431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3">
              <a:extLst>
                <a:ext uri="{FF2B5EF4-FFF2-40B4-BE49-F238E27FC236}">
                  <a16:creationId xmlns:a16="http://schemas.microsoft.com/office/drawing/2014/main" id="{F737C513-CF22-4F15-B478-E13BC586B89B}"/>
                </a:ext>
              </a:extLst>
            </p:cNvPr>
            <p:cNvSpPr/>
            <p:nvPr/>
          </p:nvSpPr>
          <p:spPr>
            <a:xfrm>
              <a:off x="3340353" y="1402333"/>
              <a:ext cx="1021079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4">
              <a:extLst>
                <a:ext uri="{FF2B5EF4-FFF2-40B4-BE49-F238E27FC236}">
                  <a16:creationId xmlns:a16="http://schemas.microsoft.com/office/drawing/2014/main" id="{B96D72B2-0469-42D0-BF12-F1AF0B2792AB}"/>
                </a:ext>
              </a:extLst>
            </p:cNvPr>
            <p:cNvSpPr/>
            <p:nvPr/>
          </p:nvSpPr>
          <p:spPr>
            <a:xfrm>
              <a:off x="4256278" y="1402333"/>
              <a:ext cx="612648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5">
              <a:extLst>
                <a:ext uri="{FF2B5EF4-FFF2-40B4-BE49-F238E27FC236}">
                  <a16:creationId xmlns:a16="http://schemas.microsoft.com/office/drawing/2014/main" id="{9B972564-5952-448D-B809-AB038DDC9C9A}"/>
                </a:ext>
              </a:extLst>
            </p:cNvPr>
            <p:cNvSpPr/>
            <p:nvPr/>
          </p:nvSpPr>
          <p:spPr>
            <a:xfrm>
              <a:off x="4711953" y="1402333"/>
              <a:ext cx="613105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6">
              <a:extLst>
                <a:ext uri="{FF2B5EF4-FFF2-40B4-BE49-F238E27FC236}">
                  <a16:creationId xmlns:a16="http://schemas.microsoft.com/office/drawing/2014/main" id="{239CF36B-AC16-4AA8-8A24-D10DF5044659}"/>
                </a:ext>
              </a:extLst>
            </p:cNvPr>
            <p:cNvSpPr/>
            <p:nvPr/>
          </p:nvSpPr>
          <p:spPr>
            <a:xfrm>
              <a:off x="5120640" y="1402333"/>
              <a:ext cx="612648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7">
              <a:extLst>
                <a:ext uri="{FF2B5EF4-FFF2-40B4-BE49-F238E27FC236}">
                  <a16:creationId xmlns:a16="http://schemas.microsoft.com/office/drawing/2014/main" id="{452F99DB-AE34-4D11-ABD9-66188B084109}"/>
                </a:ext>
              </a:extLst>
            </p:cNvPr>
            <p:cNvSpPr/>
            <p:nvPr/>
          </p:nvSpPr>
          <p:spPr>
            <a:xfrm>
              <a:off x="5629655" y="1402333"/>
              <a:ext cx="379475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8">
              <a:extLst>
                <a:ext uri="{FF2B5EF4-FFF2-40B4-BE49-F238E27FC236}">
                  <a16:creationId xmlns:a16="http://schemas.microsoft.com/office/drawing/2014/main" id="{620ED886-3230-44EC-9A47-DDAB291B0E75}"/>
                </a:ext>
              </a:extLst>
            </p:cNvPr>
            <p:cNvSpPr/>
            <p:nvPr/>
          </p:nvSpPr>
          <p:spPr>
            <a:xfrm>
              <a:off x="5881115" y="1402333"/>
              <a:ext cx="816863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9">
              <a:extLst>
                <a:ext uri="{FF2B5EF4-FFF2-40B4-BE49-F238E27FC236}">
                  <a16:creationId xmlns:a16="http://schemas.microsoft.com/office/drawing/2014/main" id="{A8436EC6-BD2F-4CBB-AE7C-805BFA10351A}"/>
                </a:ext>
              </a:extLst>
            </p:cNvPr>
            <p:cNvSpPr/>
            <p:nvPr/>
          </p:nvSpPr>
          <p:spPr>
            <a:xfrm>
              <a:off x="6541007" y="1402333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0">
              <a:extLst>
                <a:ext uri="{FF2B5EF4-FFF2-40B4-BE49-F238E27FC236}">
                  <a16:creationId xmlns:a16="http://schemas.microsoft.com/office/drawing/2014/main" id="{5AA26E6D-D7A4-4662-B277-63EC142360B5}"/>
                </a:ext>
              </a:extLst>
            </p:cNvPr>
            <p:cNvSpPr/>
            <p:nvPr/>
          </p:nvSpPr>
          <p:spPr>
            <a:xfrm>
              <a:off x="6998207" y="1402333"/>
              <a:ext cx="613105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3">
              <a:extLst>
                <a:ext uri="{FF2B5EF4-FFF2-40B4-BE49-F238E27FC236}">
                  <a16:creationId xmlns:a16="http://schemas.microsoft.com/office/drawing/2014/main" id="{A90128DD-B671-4C7A-8AC8-681E1EF978FD}"/>
                </a:ext>
              </a:extLst>
            </p:cNvPr>
            <p:cNvSpPr/>
            <p:nvPr/>
          </p:nvSpPr>
          <p:spPr>
            <a:xfrm>
              <a:off x="8412860" y="2606801"/>
              <a:ext cx="86995" cy="2857500"/>
            </a:xfrm>
            <a:custGeom>
              <a:avLst/>
              <a:gdLst/>
              <a:ahLst/>
              <a:cxnLst/>
              <a:rect l="l" t="t" r="r" b="b"/>
              <a:pathLst>
                <a:path w="86995" h="2857500">
                  <a:moveTo>
                    <a:pt x="57845" y="86825"/>
                  </a:moveTo>
                  <a:lnTo>
                    <a:pt x="28889" y="86910"/>
                  </a:lnTo>
                  <a:lnTo>
                    <a:pt x="40386" y="2857246"/>
                  </a:lnTo>
                  <a:lnTo>
                    <a:pt x="69342" y="2857119"/>
                  </a:lnTo>
                  <a:lnTo>
                    <a:pt x="57845" y="86825"/>
                  </a:lnTo>
                  <a:close/>
                </a:path>
                <a:path w="86995" h="2857500">
                  <a:moveTo>
                    <a:pt x="43053" y="0"/>
                  </a:moveTo>
                  <a:lnTo>
                    <a:pt x="0" y="86995"/>
                  </a:lnTo>
                  <a:lnTo>
                    <a:pt x="28889" y="86910"/>
                  </a:lnTo>
                  <a:lnTo>
                    <a:pt x="28829" y="72389"/>
                  </a:lnTo>
                  <a:lnTo>
                    <a:pt x="79554" y="72262"/>
                  </a:lnTo>
                  <a:lnTo>
                    <a:pt x="43053" y="0"/>
                  </a:lnTo>
                  <a:close/>
                </a:path>
                <a:path w="86995" h="2857500">
                  <a:moveTo>
                    <a:pt x="57785" y="72262"/>
                  </a:moveTo>
                  <a:lnTo>
                    <a:pt x="28829" y="72389"/>
                  </a:lnTo>
                  <a:lnTo>
                    <a:pt x="28889" y="86910"/>
                  </a:lnTo>
                  <a:lnTo>
                    <a:pt x="57845" y="86825"/>
                  </a:lnTo>
                  <a:lnTo>
                    <a:pt x="57785" y="72262"/>
                  </a:lnTo>
                  <a:close/>
                </a:path>
                <a:path w="86995" h="2857500">
                  <a:moveTo>
                    <a:pt x="79554" y="72262"/>
                  </a:moveTo>
                  <a:lnTo>
                    <a:pt x="57785" y="72262"/>
                  </a:lnTo>
                  <a:lnTo>
                    <a:pt x="57845" y="86825"/>
                  </a:lnTo>
                  <a:lnTo>
                    <a:pt x="86868" y="86740"/>
                  </a:lnTo>
                  <a:lnTo>
                    <a:pt x="79554" y="72262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14C9CAE4-1C97-4F19-B586-631E6D5A7FFA}"/>
                </a:ext>
              </a:extLst>
            </p:cNvPr>
            <p:cNvSpPr/>
            <p:nvPr/>
          </p:nvSpPr>
          <p:spPr>
            <a:xfrm>
              <a:off x="6155563" y="2603754"/>
              <a:ext cx="86995" cy="2859405"/>
            </a:xfrm>
            <a:custGeom>
              <a:avLst/>
              <a:gdLst/>
              <a:ahLst/>
              <a:cxnLst/>
              <a:rect l="l" t="t" r="r" b="b"/>
              <a:pathLst>
                <a:path w="86995" h="2859404">
                  <a:moveTo>
                    <a:pt x="57912" y="72390"/>
                  </a:moveTo>
                  <a:lnTo>
                    <a:pt x="28956" y="72390"/>
                  </a:lnTo>
                  <a:lnTo>
                    <a:pt x="28828" y="2859405"/>
                  </a:lnTo>
                  <a:lnTo>
                    <a:pt x="57785" y="2859405"/>
                  </a:lnTo>
                  <a:lnTo>
                    <a:pt x="57912" y="72390"/>
                  </a:lnTo>
                  <a:close/>
                </a:path>
                <a:path w="86995" h="2859404">
                  <a:moveTo>
                    <a:pt x="43434" y="0"/>
                  </a:moveTo>
                  <a:lnTo>
                    <a:pt x="0" y="86868"/>
                  </a:lnTo>
                  <a:lnTo>
                    <a:pt x="28955" y="86868"/>
                  </a:lnTo>
                  <a:lnTo>
                    <a:pt x="28956" y="72390"/>
                  </a:lnTo>
                  <a:lnTo>
                    <a:pt x="79628" y="72390"/>
                  </a:lnTo>
                  <a:lnTo>
                    <a:pt x="43434" y="0"/>
                  </a:lnTo>
                  <a:close/>
                </a:path>
                <a:path w="86995" h="2859404">
                  <a:moveTo>
                    <a:pt x="79628" y="72390"/>
                  </a:moveTo>
                  <a:lnTo>
                    <a:pt x="57912" y="72390"/>
                  </a:lnTo>
                  <a:lnTo>
                    <a:pt x="57911" y="86868"/>
                  </a:lnTo>
                  <a:lnTo>
                    <a:pt x="86867" y="86868"/>
                  </a:lnTo>
                  <a:lnTo>
                    <a:pt x="79628" y="7239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5">
              <a:extLst>
                <a:ext uri="{FF2B5EF4-FFF2-40B4-BE49-F238E27FC236}">
                  <a16:creationId xmlns:a16="http://schemas.microsoft.com/office/drawing/2014/main" id="{C159DFA7-7551-445A-9A18-87BA6A7F66D8}"/>
                </a:ext>
              </a:extLst>
            </p:cNvPr>
            <p:cNvSpPr/>
            <p:nvPr/>
          </p:nvSpPr>
          <p:spPr>
            <a:xfrm>
              <a:off x="5232653" y="5462778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40"/>
                  </a:moveTo>
                  <a:lnTo>
                    <a:pt x="1932431" y="434340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4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6">
              <a:extLst>
                <a:ext uri="{FF2B5EF4-FFF2-40B4-BE49-F238E27FC236}">
                  <a16:creationId xmlns:a16="http://schemas.microsoft.com/office/drawing/2014/main" id="{57AA2160-2AD1-4030-9C1F-03431E58C099}"/>
                </a:ext>
              </a:extLst>
            </p:cNvPr>
            <p:cNvSpPr/>
            <p:nvPr/>
          </p:nvSpPr>
          <p:spPr>
            <a:xfrm>
              <a:off x="5232653" y="5462778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40"/>
                  </a:moveTo>
                  <a:lnTo>
                    <a:pt x="1932431" y="434340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40"/>
                  </a:lnTo>
                  <a:close/>
                </a:path>
              </a:pathLst>
            </a:custGeom>
            <a:ln w="19812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7">
              <a:extLst>
                <a:ext uri="{FF2B5EF4-FFF2-40B4-BE49-F238E27FC236}">
                  <a16:creationId xmlns:a16="http://schemas.microsoft.com/office/drawing/2014/main" id="{D0FCA77D-DC70-45D8-A399-B3CAA95CB516}"/>
                </a:ext>
              </a:extLst>
            </p:cNvPr>
            <p:cNvSpPr/>
            <p:nvPr/>
          </p:nvSpPr>
          <p:spPr>
            <a:xfrm>
              <a:off x="5688203" y="5552846"/>
              <a:ext cx="1225664" cy="26212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8">
              <a:extLst>
                <a:ext uri="{FF2B5EF4-FFF2-40B4-BE49-F238E27FC236}">
                  <a16:creationId xmlns:a16="http://schemas.microsoft.com/office/drawing/2014/main" id="{0FDFC4DA-840A-49B7-AEC8-43D1CDDC1AEE}"/>
                </a:ext>
              </a:extLst>
            </p:cNvPr>
            <p:cNvSpPr/>
            <p:nvPr/>
          </p:nvSpPr>
          <p:spPr>
            <a:xfrm>
              <a:off x="3782567" y="2606801"/>
              <a:ext cx="86995" cy="2878455"/>
            </a:xfrm>
            <a:custGeom>
              <a:avLst/>
              <a:gdLst/>
              <a:ahLst/>
              <a:cxnLst/>
              <a:rect l="l" t="t" r="r" b="b"/>
              <a:pathLst>
                <a:path w="86995" h="2878454">
                  <a:moveTo>
                    <a:pt x="57912" y="72389"/>
                  </a:moveTo>
                  <a:lnTo>
                    <a:pt x="28956" y="72389"/>
                  </a:lnTo>
                  <a:lnTo>
                    <a:pt x="28956" y="2878074"/>
                  </a:lnTo>
                  <a:lnTo>
                    <a:pt x="57912" y="2878074"/>
                  </a:lnTo>
                  <a:lnTo>
                    <a:pt x="57912" y="72389"/>
                  </a:lnTo>
                  <a:close/>
                </a:path>
                <a:path w="86995" h="2878454">
                  <a:moveTo>
                    <a:pt x="43434" y="0"/>
                  </a:moveTo>
                  <a:lnTo>
                    <a:pt x="0" y="86868"/>
                  </a:lnTo>
                  <a:lnTo>
                    <a:pt x="28956" y="86868"/>
                  </a:lnTo>
                  <a:lnTo>
                    <a:pt x="28956" y="72389"/>
                  </a:lnTo>
                  <a:lnTo>
                    <a:pt x="79629" y="72389"/>
                  </a:lnTo>
                  <a:lnTo>
                    <a:pt x="43434" y="0"/>
                  </a:lnTo>
                  <a:close/>
                </a:path>
                <a:path w="86995" h="2878454">
                  <a:moveTo>
                    <a:pt x="79629" y="72389"/>
                  </a:moveTo>
                  <a:lnTo>
                    <a:pt x="57912" y="72389"/>
                  </a:lnTo>
                  <a:lnTo>
                    <a:pt x="57912" y="86868"/>
                  </a:lnTo>
                  <a:lnTo>
                    <a:pt x="86868" y="86868"/>
                  </a:lnTo>
                  <a:lnTo>
                    <a:pt x="79629" y="72389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9">
              <a:extLst>
                <a:ext uri="{FF2B5EF4-FFF2-40B4-BE49-F238E27FC236}">
                  <a16:creationId xmlns:a16="http://schemas.microsoft.com/office/drawing/2014/main" id="{2836FD40-939A-4D56-91FF-6C829079DED2}"/>
                </a:ext>
              </a:extLst>
            </p:cNvPr>
            <p:cNvSpPr/>
            <p:nvPr/>
          </p:nvSpPr>
          <p:spPr>
            <a:xfrm>
              <a:off x="2844545" y="2928366"/>
              <a:ext cx="1978660" cy="1007744"/>
            </a:xfrm>
            <a:custGeom>
              <a:avLst/>
              <a:gdLst/>
              <a:ahLst/>
              <a:cxnLst/>
              <a:rect l="l" t="t" r="r" b="b"/>
              <a:pathLst>
                <a:path w="1978660" h="1007745">
                  <a:moveTo>
                    <a:pt x="1810258" y="0"/>
                  </a:moveTo>
                  <a:lnTo>
                    <a:pt x="167894" y="0"/>
                  </a:lnTo>
                  <a:lnTo>
                    <a:pt x="123266" y="5998"/>
                  </a:lnTo>
                  <a:lnTo>
                    <a:pt x="83161" y="22925"/>
                  </a:lnTo>
                  <a:lnTo>
                    <a:pt x="49180" y="49180"/>
                  </a:lnTo>
                  <a:lnTo>
                    <a:pt x="22925" y="83161"/>
                  </a:lnTo>
                  <a:lnTo>
                    <a:pt x="5998" y="123266"/>
                  </a:lnTo>
                  <a:lnTo>
                    <a:pt x="0" y="167894"/>
                  </a:lnTo>
                  <a:lnTo>
                    <a:pt x="0" y="839470"/>
                  </a:lnTo>
                  <a:lnTo>
                    <a:pt x="5998" y="884097"/>
                  </a:lnTo>
                  <a:lnTo>
                    <a:pt x="22925" y="924202"/>
                  </a:lnTo>
                  <a:lnTo>
                    <a:pt x="49180" y="958183"/>
                  </a:lnTo>
                  <a:lnTo>
                    <a:pt x="83161" y="984438"/>
                  </a:lnTo>
                  <a:lnTo>
                    <a:pt x="123266" y="1001365"/>
                  </a:lnTo>
                  <a:lnTo>
                    <a:pt x="167894" y="1007364"/>
                  </a:lnTo>
                  <a:lnTo>
                    <a:pt x="1810258" y="1007364"/>
                  </a:lnTo>
                  <a:lnTo>
                    <a:pt x="1854885" y="1001365"/>
                  </a:lnTo>
                  <a:lnTo>
                    <a:pt x="1894990" y="984438"/>
                  </a:lnTo>
                  <a:lnTo>
                    <a:pt x="1928971" y="958183"/>
                  </a:lnTo>
                  <a:lnTo>
                    <a:pt x="1955226" y="924202"/>
                  </a:lnTo>
                  <a:lnTo>
                    <a:pt x="1972153" y="884097"/>
                  </a:lnTo>
                  <a:lnTo>
                    <a:pt x="1978152" y="839470"/>
                  </a:lnTo>
                  <a:lnTo>
                    <a:pt x="1978152" y="167894"/>
                  </a:lnTo>
                  <a:lnTo>
                    <a:pt x="1972153" y="123266"/>
                  </a:lnTo>
                  <a:lnTo>
                    <a:pt x="1955226" y="83161"/>
                  </a:lnTo>
                  <a:lnTo>
                    <a:pt x="1928971" y="49180"/>
                  </a:lnTo>
                  <a:lnTo>
                    <a:pt x="1894990" y="22925"/>
                  </a:lnTo>
                  <a:lnTo>
                    <a:pt x="1854885" y="5998"/>
                  </a:lnTo>
                  <a:lnTo>
                    <a:pt x="1810258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0">
              <a:extLst>
                <a:ext uri="{FF2B5EF4-FFF2-40B4-BE49-F238E27FC236}">
                  <a16:creationId xmlns:a16="http://schemas.microsoft.com/office/drawing/2014/main" id="{6FC2C3BF-33D5-4185-AA27-6AD38762BCE9}"/>
                </a:ext>
              </a:extLst>
            </p:cNvPr>
            <p:cNvSpPr/>
            <p:nvPr/>
          </p:nvSpPr>
          <p:spPr>
            <a:xfrm>
              <a:off x="2844545" y="2928366"/>
              <a:ext cx="1978660" cy="1007744"/>
            </a:xfrm>
            <a:custGeom>
              <a:avLst/>
              <a:gdLst/>
              <a:ahLst/>
              <a:cxnLst/>
              <a:rect l="l" t="t" r="r" b="b"/>
              <a:pathLst>
                <a:path w="1978660" h="1007745">
                  <a:moveTo>
                    <a:pt x="0" y="167894"/>
                  </a:moveTo>
                  <a:lnTo>
                    <a:pt x="5998" y="123266"/>
                  </a:lnTo>
                  <a:lnTo>
                    <a:pt x="22925" y="83161"/>
                  </a:lnTo>
                  <a:lnTo>
                    <a:pt x="49180" y="49180"/>
                  </a:lnTo>
                  <a:lnTo>
                    <a:pt x="83161" y="22925"/>
                  </a:lnTo>
                  <a:lnTo>
                    <a:pt x="123266" y="5998"/>
                  </a:lnTo>
                  <a:lnTo>
                    <a:pt x="167894" y="0"/>
                  </a:lnTo>
                  <a:lnTo>
                    <a:pt x="1810258" y="0"/>
                  </a:lnTo>
                  <a:lnTo>
                    <a:pt x="1854885" y="5998"/>
                  </a:lnTo>
                  <a:lnTo>
                    <a:pt x="1894990" y="22925"/>
                  </a:lnTo>
                  <a:lnTo>
                    <a:pt x="1928971" y="49180"/>
                  </a:lnTo>
                  <a:lnTo>
                    <a:pt x="1955226" y="83161"/>
                  </a:lnTo>
                  <a:lnTo>
                    <a:pt x="1972153" y="123266"/>
                  </a:lnTo>
                  <a:lnTo>
                    <a:pt x="1978152" y="167894"/>
                  </a:lnTo>
                  <a:lnTo>
                    <a:pt x="1978152" y="839470"/>
                  </a:lnTo>
                  <a:lnTo>
                    <a:pt x="1972153" y="884097"/>
                  </a:lnTo>
                  <a:lnTo>
                    <a:pt x="1955226" y="924202"/>
                  </a:lnTo>
                  <a:lnTo>
                    <a:pt x="1928971" y="958183"/>
                  </a:lnTo>
                  <a:lnTo>
                    <a:pt x="1894990" y="984438"/>
                  </a:lnTo>
                  <a:lnTo>
                    <a:pt x="1854885" y="1001365"/>
                  </a:lnTo>
                  <a:lnTo>
                    <a:pt x="1810258" y="1007364"/>
                  </a:lnTo>
                  <a:lnTo>
                    <a:pt x="167894" y="1007364"/>
                  </a:lnTo>
                  <a:lnTo>
                    <a:pt x="123266" y="1001365"/>
                  </a:lnTo>
                  <a:lnTo>
                    <a:pt x="83161" y="984438"/>
                  </a:lnTo>
                  <a:lnTo>
                    <a:pt x="49180" y="958183"/>
                  </a:lnTo>
                  <a:lnTo>
                    <a:pt x="22925" y="924202"/>
                  </a:lnTo>
                  <a:lnTo>
                    <a:pt x="5998" y="884097"/>
                  </a:lnTo>
                  <a:lnTo>
                    <a:pt x="0" y="839470"/>
                  </a:lnTo>
                  <a:lnTo>
                    <a:pt x="0" y="167894"/>
                  </a:lnTo>
                  <a:close/>
                </a:path>
              </a:pathLst>
            </a:custGeom>
            <a:ln w="28955">
              <a:solidFill>
                <a:srgbClr val="5E85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1">
              <a:extLst>
                <a:ext uri="{FF2B5EF4-FFF2-40B4-BE49-F238E27FC236}">
                  <a16:creationId xmlns:a16="http://schemas.microsoft.com/office/drawing/2014/main" id="{03113281-EA6A-414C-969B-9D9D2A11DA96}"/>
                </a:ext>
              </a:extLst>
            </p:cNvPr>
            <p:cNvSpPr/>
            <p:nvPr/>
          </p:nvSpPr>
          <p:spPr>
            <a:xfrm>
              <a:off x="3322954" y="3304032"/>
              <a:ext cx="1225296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2">
              <a:extLst>
                <a:ext uri="{FF2B5EF4-FFF2-40B4-BE49-F238E27FC236}">
                  <a16:creationId xmlns:a16="http://schemas.microsoft.com/office/drawing/2014/main" id="{67841B4A-46ED-46A4-90C0-D9F66640A6DF}"/>
                </a:ext>
              </a:extLst>
            </p:cNvPr>
            <p:cNvSpPr/>
            <p:nvPr/>
          </p:nvSpPr>
          <p:spPr>
            <a:xfrm>
              <a:off x="2881122" y="4115561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39" h="434339">
                  <a:moveTo>
                    <a:pt x="0" y="434339"/>
                  </a:moveTo>
                  <a:lnTo>
                    <a:pt x="1932431" y="434339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3">
              <a:extLst>
                <a:ext uri="{FF2B5EF4-FFF2-40B4-BE49-F238E27FC236}">
                  <a16:creationId xmlns:a16="http://schemas.microsoft.com/office/drawing/2014/main" id="{81381EB9-8F66-4903-A1B7-BEF34D485FAC}"/>
                </a:ext>
              </a:extLst>
            </p:cNvPr>
            <p:cNvSpPr/>
            <p:nvPr/>
          </p:nvSpPr>
          <p:spPr>
            <a:xfrm>
              <a:off x="2881122" y="4115561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39" h="434339">
                  <a:moveTo>
                    <a:pt x="0" y="434339"/>
                  </a:moveTo>
                  <a:lnTo>
                    <a:pt x="1932431" y="434339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9812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4">
              <a:extLst>
                <a:ext uri="{FF2B5EF4-FFF2-40B4-BE49-F238E27FC236}">
                  <a16:creationId xmlns:a16="http://schemas.microsoft.com/office/drawing/2014/main" id="{A8083B04-9167-4889-BEBD-E0CB4B81DCF9}"/>
                </a:ext>
              </a:extLst>
            </p:cNvPr>
            <p:cNvSpPr/>
            <p:nvPr/>
          </p:nvSpPr>
          <p:spPr>
            <a:xfrm>
              <a:off x="3336671" y="4205351"/>
              <a:ext cx="612648" cy="2621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5">
              <a:extLst>
                <a:ext uri="{FF2B5EF4-FFF2-40B4-BE49-F238E27FC236}">
                  <a16:creationId xmlns:a16="http://schemas.microsoft.com/office/drawing/2014/main" id="{79F1417A-E5DA-4338-984D-281F1F38EA70}"/>
                </a:ext>
              </a:extLst>
            </p:cNvPr>
            <p:cNvSpPr/>
            <p:nvPr/>
          </p:nvSpPr>
          <p:spPr>
            <a:xfrm>
              <a:off x="3745103" y="4205351"/>
              <a:ext cx="204215" cy="26212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6">
              <a:extLst>
                <a:ext uri="{FF2B5EF4-FFF2-40B4-BE49-F238E27FC236}">
                  <a16:creationId xmlns:a16="http://schemas.microsoft.com/office/drawing/2014/main" id="{66CABBF0-6906-49C2-84FD-B8C3A5FA7B5B}"/>
                </a:ext>
              </a:extLst>
            </p:cNvPr>
            <p:cNvSpPr/>
            <p:nvPr/>
          </p:nvSpPr>
          <p:spPr>
            <a:xfrm>
              <a:off x="3847210" y="4205351"/>
              <a:ext cx="612648" cy="26212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7">
              <a:extLst>
                <a:ext uri="{FF2B5EF4-FFF2-40B4-BE49-F238E27FC236}">
                  <a16:creationId xmlns:a16="http://schemas.microsoft.com/office/drawing/2014/main" id="{05B76379-768E-477A-A37A-B562B0821181}"/>
                </a:ext>
              </a:extLst>
            </p:cNvPr>
            <p:cNvSpPr/>
            <p:nvPr/>
          </p:nvSpPr>
          <p:spPr>
            <a:xfrm>
              <a:off x="4255642" y="4205351"/>
              <a:ext cx="204215" cy="26212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8">
              <a:extLst>
                <a:ext uri="{FF2B5EF4-FFF2-40B4-BE49-F238E27FC236}">
                  <a16:creationId xmlns:a16="http://schemas.microsoft.com/office/drawing/2014/main" id="{0C756A60-33A2-4939-ADEC-E5D7769CADA4}"/>
                </a:ext>
              </a:extLst>
            </p:cNvPr>
            <p:cNvSpPr/>
            <p:nvPr/>
          </p:nvSpPr>
          <p:spPr>
            <a:xfrm>
              <a:off x="2859785" y="2172461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39" h="434339">
                  <a:moveTo>
                    <a:pt x="0" y="434339"/>
                  </a:moveTo>
                  <a:lnTo>
                    <a:pt x="1932432" y="434339"/>
                  </a:lnTo>
                  <a:lnTo>
                    <a:pt x="1932432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9">
              <a:extLst>
                <a:ext uri="{FF2B5EF4-FFF2-40B4-BE49-F238E27FC236}">
                  <a16:creationId xmlns:a16="http://schemas.microsoft.com/office/drawing/2014/main" id="{88CF47F3-7D4B-4760-9A93-A0486BA78904}"/>
                </a:ext>
              </a:extLst>
            </p:cNvPr>
            <p:cNvSpPr/>
            <p:nvPr/>
          </p:nvSpPr>
          <p:spPr>
            <a:xfrm>
              <a:off x="2859785" y="2172461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39" h="434339">
                  <a:moveTo>
                    <a:pt x="0" y="434339"/>
                  </a:moveTo>
                  <a:lnTo>
                    <a:pt x="1932432" y="434339"/>
                  </a:lnTo>
                  <a:lnTo>
                    <a:pt x="1932432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9812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0">
              <a:extLst>
                <a:ext uri="{FF2B5EF4-FFF2-40B4-BE49-F238E27FC236}">
                  <a16:creationId xmlns:a16="http://schemas.microsoft.com/office/drawing/2014/main" id="{D61A1495-3379-47BF-AA34-299AFD550CF6}"/>
                </a:ext>
              </a:extLst>
            </p:cNvPr>
            <p:cNvSpPr/>
            <p:nvPr/>
          </p:nvSpPr>
          <p:spPr>
            <a:xfrm>
              <a:off x="3621278" y="2260726"/>
              <a:ext cx="612648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1">
              <a:extLst>
                <a:ext uri="{FF2B5EF4-FFF2-40B4-BE49-F238E27FC236}">
                  <a16:creationId xmlns:a16="http://schemas.microsoft.com/office/drawing/2014/main" id="{FDF96A6B-2D9C-42C3-A049-1F3834600EE5}"/>
                </a:ext>
              </a:extLst>
            </p:cNvPr>
            <p:cNvSpPr/>
            <p:nvPr/>
          </p:nvSpPr>
          <p:spPr>
            <a:xfrm>
              <a:off x="5221985" y="4283202"/>
              <a:ext cx="1911350" cy="955675"/>
            </a:xfrm>
            <a:custGeom>
              <a:avLst/>
              <a:gdLst/>
              <a:ahLst/>
              <a:cxnLst/>
              <a:rect l="l" t="t" r="r" b="b"/>
              <a:pathLst>
                <a:path w="1911350" h="955675">
                  <a:moveTo>
                    <a:pt x="1751838" y="0"/>
                  </a:moveTo>
                  <a:lnTo>
                    <a:pt x="159258" y="0"/>
                  </a:lnTo>
                  <a:lnTo>
                    <a:pt x="108898" y="8113"/>
                  </a:lnTo>
                  <a:lnTo>
                    <a:pt x="65178" y="30711"/>
                  </a:lnTo>
                  <a:lnTo>
                    <a:pt x="30711" y="65178"/>
                  </a:lnTo>
                  <a:lnTo>
                    <a:pt x="8113" y="108898"/>
                  </a:lnTo>
                  <a:lnTo>
                    <a:pt x="0" y="159258"/>
                  </a:lnTo>
                  <a:lnTo>
                    <a:pt x="0" y="796290"/>
                  </a:lnTo>
                  <a:lnTo>
                    <a:pt x="8113" y="846649"/>
                  </a:lnTo>
                  <a:lnTo>
                    <a:pt x="30711" y="890369"/>
                  </a:lnTo>
                  <a:lnTo>
                    <a:pt x="65178" y="924836"/>
                  </a:lnTo>
                  <a:lnTo>
                    <a:pt x="108898" y="947434"/>
                  </a:lnTo>
                  <a:lnTo>
                    <a:pt x="159258" y="955548"/>
                  </a:lnTo>
                  <a:lnTo>
                    <a:pt x="1751838" y="955548"/>
                  </a:lnTo>
                  <a:lnTo>
                    <a:pt x="1802197" y="947434"/>
                  </a:lnTo>
                  <a:lnTo>
                    <a:pt x="1845917" y="924836"/>
                  </a:lnTo>
                  <a:lnTo>
                    <a:pt x="1880384" y="890369"/>
                  </a:lnTo>
                  <a:lnTo>
                    <a:pt x="1902982" y="846649"/>
                  </a:lnTo>
                  <a:lnTo>
                    <a:pt x="1911095" y="796290"/>
                  </a:lnTo>
                  <a:lnTo>
                    <a:pt x="1911095" y="159258"/>
                  </a:lnTo>
                  <a:lnTo>
                    <a:pt x="1902982" y="108898"/>
                  </a:lnTo>
                  <a:lnTo>
                    <a:pt x="1880384" y="65178"/>
                  </a:lnTo>
                  <a:lnTo>
                    <a:pt x="1845917" y="30711"/>
                  </a:lnTo>
                  <a:lnTo>
                    <a:pt x="1802197" y="8113"/>
                  </a:lnTo>
                  <a:lnTo>
                    <a:pt x="1751838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2">
              <a:extLst>
                <a:ext uri="{FF2B5EF4-FFF2-40B4-BE49-F238E27FC236}">
                  <a16:creationId xmlns:a16="http://schemas.microsoft.com/office/drawing/2014/main" id="{4ADFCA9F-8292-4535-AFE1-78AB6BACA214}"/>
                </a:ext>
              </a:extLst>
            </p:cNvPr>
            <p:cNvSpPr/>
            <p:nvPr/>
          </p:nvSpPr>
          <p:spPr>
            <a:xfrm>
              <a:off x="5221985" y="4283202"/>
              <a:ext cx="1911350" cy="955675"/>
            </a:xfrm>
            <a:custGeom>
              <a:avLst/>
              <a:gdLst/>
              <a:ahLst/>
              <a:cxnLst/>
              <a:rect l="l" t="t" r="r" b="b"/>
              <a:pathLst>
                <a:path w="1911350" h="955675">
                  <a:moveTo>
                    <a:pt x="0" y="159258"/>
                  </a:moveTo>
                  <a:lnTo>
                    <a:pt x="8113" y="108898"/>
                  </a:lnTo>
                  <a:lnTo>
                    <a:pt x="30711" y="65178"/>
                  </a:lnTo>
                  <a:lnTo>
                    <a:pt x="65178" y="30711"/>
                  </a:lnTo>
                  <a:lnTo>
                    <a:pt x="108898" y="8113"/>
                  </a:lnTo>
                  <a:lnTo>
                    <a:pt x="159258" y="0"/>
                  </a:lnTo>
                  <a:lnTo>
                    <a:pt x="1751838" y="0"/>
                  </a:lnTo>
                  <a:lnTo>
                    <a:pt x="1802197" y="8113"/>
                  </a:lnTo>
                  <a:lnTo>
                    <a:pt x="1845917" y="30711"/>
                  </a:lnTo>
                  <a:lnTo>
                    <a:pt x="1880384" y="65178"/>
                  </a:lnTo>
                  <a:lnTo>
                    <a:pt x="1902982" y="108898"/>
                  </a:lnTo>
                  <a:lnTo>
                    <a:pt x="1911095" y="159258"/>
                  </a:lnTo>
                  <a:lnTo>
                    <a:pt x="1911095" y="796290"/>
                  </a:lnTo>
                  <a:lnTo>
                    <a:pt x="1902982" y="846649"/>
                  </a:lnTo>
                  <a:lnTo>
                    <a:pt x="1880384" y="890369"/>
                  </a:lnTo>
                  <a:lnTo>
                    <a:pt x="1845917" y="924836"/>
                  </a:lnTo>
                  <a:lnTo>
                    <a:pt x="1802197" y="947434"/>
                  </a:lnTo>
                  <a:lnTo>
                    <a:pt x="1751838" y="955548"/>
                  </a:lnTo>
                  <a:lnTo>
                    <a:pt x="159258" y="955548"/>
                  </a:lnTo>
                  <a:lnTo>
                    <a:pt x="108898" y="947434"/>
                  </a:lnTo>
                  <a:lnTo>
                    <a:pt x="65178" y="924836"/>
                  </a:lnTo>
                  <a:lnTo>
                    <a:pt x="30711" y="890369"/>
                  </a:lnTo>
                  <a:lnTo>
                    <a:pt x="8113" y="846649"/>
                  </a:lnTo>
                  <a:lnTo>
                    <a:pt x="0" y="796290"/>
                  </a:lnTo>
                  <a:lnTo>
                    <a:pt x="0" y="159258"/>
                  </a:lnTo>
                  <a:close/>
                </a:path>
              </a:pathLst>
            </a:custGeom>
            <a:ln w="28956">
              <a:solidFill>
                <a:srgbClr val="5E85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43">
              <a:extLst>
                <a:ext uri="{FF2B5EF4-FFF2-40B4-BE49-F238E27FC236}">
                  <a16:creationId xmlns:a16="http://schemas.microsoft.com/office/drawing/2014/main" id="{B2FB2DF1-C305-4F2B-B3CE-E4D7CAEA9823}"/>
                </a:ext>
              </a:extLst>
            </p:cNvPr>
            <p:cNvSpPr/>
            <p:nvPr/>
          </p:nvSpPr>
          <p:spPr>
            <a:xfrm>
              <a:off x="5312917" y="4496434"/>
              <a:ext cx="817270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44">
              <a:extLst>
                <a:ext uri="{FF2B5EF4-FFF2-40B4-BE49-F238E27FC236}">
                  <a16:creationId xmlns:a16="http://schemas.microsoft.com/office/drawing/2014/main" id="{E7BD7F52-1849-4F0C-B4E1-1A707BAB5967}"/>
                </a:ext>
              </a:extLst>
            </p:cNvPr>
            <p:cNvSpPr/>
            <p:nvPr/>
          </p:nvSpPr>
          <p:spPr>
            <a:xfrm>
              <a:off x="5973190" y="4496434"/>
              <a:ext cx="612647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45">
              <a:extLst>
                <a:ext uri="{FF2B5EF4-FFF2-40B4-BE49-F238E27FC236}">
                  <a16:creationId xmlns:a16="http://schemas.microsoft.com/office/drawing/2014/main" id="{3235AE32-B90B-4593-A3E4-126950CEE713}"/>
                </a:ext>
              </a:extLst>
            </p:cNvPr>
            <p:cNvSpPr/>
            <p:nvPr/>
          </p:nvSpPr>
          <p:spPr>
            <a:xfrm>
              <a:off x="6430390" y="4496434"/>
              <a:ext cx="816863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6">
              <a:extLst>
                <a:ext uri="{FF2B5EF4-FFF2-40B4-BE49-F238E27FC236}">
                  <a16:creationId xmlns:a16="http://schemas.microsoft.com/office/drawing/2014/main" id="{6BCCC51B-3E7C-4416-89F5-39488034E1CD}"/>
                </a:ext>
              </a:extLst>
            </p:cNvPr>
            <p:cNvSpPr/>
            <p:nvPr/>
          </p:nvSpPr>
          <p:spPr>
            <a:xfrm>
              <a:off x="5287009" y="4770754"/>
              <a:ext cx="204215" cy="26212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7">
              <a:extLst>
                <a:ext uri="{FF2B5EF4-FFF2-40B4-BE49-F238E27FC236}">
                  <a16:creationId xmlns:a16="http://schemas.microsoft.com/office/drawing/2014/main" id="{D2D492EF-9F3C-4AA5-983B-8D18B52C3F11}"/>
                </a:ext>
              </a:extLst>
            </p:cNvPr>
            <p:cNvSpPr/>
            <p:nvPr/>
          </p:nvSpPr>
          <p:spPr>
            <a:xfrm>
              <a:off x="5389117" y="4770754"/>
              <a:ext cx="613105" cy="26212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48">
              <a:extLst>
                <a:ext uri="{FF2B5EF4-FFF2-40B4-BE49-F238E27FC236}">
                  <a16:creationId xmlns:a16="http://schemas.microsoft.com/office/drawing/2014/main" id="{1D3C2B13-290F-49A3-8AAC-A2708F64BD9C}"/>
                </a:ext>
              </a:extLst>
            </p:cNvPr>
            <p:cNvSpPr/>
            <p:nvPr/>
          </p:nvSpPr>
          <p:spPr>
            <a:xfrm>
              <a:off x="5846698" y="4770754"/>
              <a:ext cx="816864" cy="26212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49">
              <a:extLst>
                <a:ext uri="{FF2B5EF4-FFF2-40B4-BE49-F238E27FC236}">
                  <a16:creationId xmlns:a16="http://schemas.microsoft.com/office/drawing/2014/main" id="{A07BF456-C68A-4348-9A9C-1A8C57B97863}"/>
                </a:ext>
              </a:extLst>
            </p:cNvPr>
            <p:cNvSpPr/>
            <p:nvPr/>
          </p:nvSpPr>
          <p:spPr>
            <a:xfrm>
              <a:off x="6558406" y="4770754"/>
              <a:ext cx="612648" cy="2621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50">
              <a:extLst>
                <a:ext uri="{FF2B5EF4-FFF2-40B4-BE49-F238E27FC236}">
                  <a16:creationId xmlns:a16="http://schemas.microsoft.com/office/drawing/2014/main" id="{2EA6B4C9-1BE9-4A0F-82FF-E5F68341050D}"/>
                </a:ext>
              </a:extLst>
            </p:cNvPr>
            <p:cNvSpPr/>
            <p:nvPr/>
          </p:nvSpPr>
          <p:spPr>
            <a:xfrm>
              <a:off x="6966839" y="4770754"/>
              <a:ext cx="204216" cy="26212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51">
              <a:extLst>
                <a:ext uri="{FF2B5EF4-FFF2-40B4-BE49-F238E27FC236}">
                  <a16:creationId xmlns:a16="http://schemas.microsoft.com/office/drawing/2014/main" id="{FEC1890A-4CD0-4C96-81D4-3CF8B833F70E}"/>
                </a:ext>
              </a:extLst>
            </p:cNvPr>
            <p:cNvSpPr/>
            <p:nvPr/>
          </p:nvSpPr>
          <p:spPr>
            <a:xfrm>
              <a:off x="5232653" y="2169414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39"/>
                  </a:moveTo>
                  <a:lnTo>
                    <a:pt x="1932431" y="434339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52">
              <a:extLst>
                <a:ext uri="{FF2B5EF4-FFF2-40B4-BE49-F238E27FC236}">
                  <a16:creationId xmlns:a16="http://schemas.microsoft.com/office/drawing/2014/main" id="{C562A18C-3E1C-4635-8120-748D319F45C7}"/>
                </a:ext>
              </a:extLst>
            </p:cNvPr>
            <p:cNvSpPr/>
            <p:nvPr/>
          </p:nvSpPr>
          <p:spPr>
            <a:xfrm>
              <a:off x="5232653" y="2169414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39"/>
                  </a:moveTo>
                  <a:lnTo>
                    <a:pt x="1932431" y="434339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9812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53">
              <a:extLst>
                <a:ext uri="{FF2B5EF4-FFF2-40B4-BE49-F238E27FC236}">
                  <a16:creationId xmlns:a16="http://schemas.microsoft.com/office/drawing/2014/main" id="{F63D7205-B6E1-4733-9AC4-3A04D9B95362}"/>
                </a:ext>
              </a:extLst>
            </p:cNvPr>
            <p:cNvSpPr/>
            <p:nvPr/>
          </p:nvSpPr>
          <p:spPr>
            <a:xfrm>
              <a:off x="5994780" y="2258567"/>
              <a:ext cx="612648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54">
              <a:extLst>
                <a:ext uri="{FF2B5EF4-FFF2-40B4-BE49-F238E27FC236}">
                  <a16:creationId xmlns:a16="http://schemas.microsoft.com/office/drawing/2014/main" id="{C22CCF50-699B-4C2B-947E-1A267F26D7FF}"/>
                </a:ext>
              </a:extLst>
            </p:cNvPr>
            <p:cNvSpPr/>
            <p:nvPr/>
          </p:nvSpPr>
          <p:spPr>
            <a:xfrm>
              <a:off x="7501890" y="5462778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40"/>
                  </a:moveTo>
                  <a:lnTo>
                    <a:pt x="1932431" y="434340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40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55">
              <a:extLst>
                <a:ext uri="{FF2B5EF4-FFF2-40B4-BE49-F238E27FC236}">
                  <a16:creationId xmlns:a16="http://schemas.microsoft.com/office/drawing/2014/main" id="{5F9C49C2-606E-45F1-95C8-1E3FD450C2A5}"/>
                </a:ext>
              </a:extLst>
            </p:cNvPr>
            <p:cNvSpPr/>
            <p:nvPr/>
          </p:nvSpPr>
          <p:spPr>
            <a:xfrm>
              <a:off x="7501890" y="5462778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40"/>
                  </a:moveTo>
                  <a:lnTo>
                    <a:pt x="1932431" y="434340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40"/>
                  </a:lnTo>
                  <a:close/>
                </a:path>
              </a:pathLst>
            </a:custGeom>
            <a:ln w="19812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56">
              <a:extLst>
                <a:ext uri="{FF2B5EF4-FFF2-40B4-BE49-F238E27FC236}">
                  <a16:creationId xmlns:a16="http://schemas.microsoft.com/office/drawing/2014/main" id="{926AC4D1-C1FF-497D-AD20-FCD283208AC1}"/>
                </a:ext>
              </a:extLst>
            </p:cNvPr>
            <p:cNvSpPr/>
            <p:nvPr/>
          </p:nvSpPr>
          <p:spPr>
            <a:xfrm>
              <a:off x="8263763" y="5552846"/>
              <a:ext cx="613105" cy="2621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7">
              <a:extLst>
                <a:ext uri="{FF2B5EF4-FFF2-40B4-BE49-F238E27FC236}">
                  <a16:creationId xmlns:a16="http://schemas.microsoft.com/office/drawing/2014/main" id="{A743C65A-F8EA-4250-B27D-A2A220F529FB}"/>
                </a:ext>
              </a:extLst>
            </p:cNvPr>
            <p:cNvSpPr/>
            <p:nvPr/>
          </p:nvSpPr>
          <p:spPr>
            <a:xfrm>
              <a:off x="7489697" y="2172461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39"/>
                  </a:moveTo>
                  <a:lnTo>
                    <a:pt x="1932431" y="434339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8">
              <a:extLst>
                <a:ext uri="{FF2B5EF4-FFF2-40B4-BE49-F238E27FC236}">
                  <a16:creationId xmlns:a16="http://schemas.microsoft.com/office/drawing/2014/main" id="{A03C9DAA-DCC9-4754-AF1D-DC5AD900A840}"/>
                </a:ext>
              </a:extLst>
            </p:cNvPr>
            <p:cNvSpPr/>
            <p:nvPr/>
          </p:nvSpPr>
          <p:spPr>
            <a:xfrm>
              <a:off x="7489697" y="2172461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39"/>
                  </a:moveTo>
                  <a:lnTo>
                    <a:pt x="1932431" y="434339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9812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9">
              <a:extLst>
                <a:ext uri="{FF2B5EF4-FFF2-40B4-BE49-F238E27FC236}">
                  <a16:creationId xmlns:a16="http://schemas.microsoft.com/office/drawing/2014/main" id="{28ABD39C-4B80-4E67-9096-0CB0B7A1BFA5}"/>
                </a:ext>
              </a:extLst>
            </p:cNvPr>
            <p:cNvSpPr/>
            <p:nvPr/>
          </p:nvSpPr>
          <p:spPr>
            <a:xfrm>
              <a:off x="8251825" y="2260726"/>
              <a:ext cx="613105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60">
              <a:extLst>
                <a:ext uri="{FF2B5EF4-FFF2-40B4-BE49-F238E27FC236}">
                  <a16:creationId xmlns:a16="http://schemas.microsoft.com/office/drawing/2014/main" id="{7968D045-6B98-465F-BA4D-6B40C6E4D107}"/>
                </a:ext>
              </a:extLst>
            </p:cNvPr>
            <p:cNvSpPr/>
            <p:nvPr/>
          </p:nvSpPr>
          <p:spPr>
            <a:xfrm>
              <a:off x="7489697" y="3576065"/>
              <a:ext cx="1932939" cy="615950"/>
            </a:xfrm>
            <a:custGeom>
              <a:avLst/>
              <a:gdLst/>
              <a:ahLst/>
              <a:cxnLst/>
              <a:rect l="l" t="t" r="r" b="b"/>
              <a:pathLst>
                <a:path w="1932940" h="615950">
                  <a:moveTo>
                    <a:pt x="0" y="615696"/>
                  </a:moveTo>
                  <a:lnTo>
                    <a:pt x="1932431" y="615696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615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61">
              <a:extLst>
                <a:ext uri="{FF2B5EF4-FFF2-40B4-BE49-F238E27FC236}">
                  <a16:creationId xmlns:a16="http://schemas.microsoft.com/office/drawing/2014/main" id="{557CF327-9872-4548-8F75-576B9D87BE2C}"/>
                </a:ext>
              </a:extLst>
            </p:cNvPr>
            <p:cNvSpPr/>
            <p:nvPr/>
          </p:nvSpPr>
          <p:spPr>
            <a:xfrm>
              <a:off x="7489697" y="3576065"/>
              <a:ext cx="1932939" cy="615950"/>
            </a:xfrm>
            <a:custGeom>
              <a:avLst/>
              <a:gdLst/>
              <a:ahLst/>
              <a:cxnLst/>
              <a:rect l="l" t="t" r="r" b="b"/>
              <a:pathLst>
                <a:path w="1932940" h="615950">
                  <a:moveTo>
                    <a:pt x="0" y="615696"/>
                  </a:moveTo>
                  <a:lnTo>
                    <a:pt x="1932431" y="615696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615696"/>
                  </a:lnTo>
                  <a:close/>
                </a:path>
              </a:pathLst>
            </a:custGeom>
            <a:ln w="3810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62">
              <a:extLst>
                <a:ext uri="{FF2B5EF4-FFF2-40B4-BE49-F238E27FC236}">
                  <a16:creationId xmlns:a16="http://schemas.microsoft.com/office/drawing/2014/main" id="{0B734AB2-A3A1-4A82-A87B-CEDC61151A7F}"/>
                </a:ext>
              </a:extLst>
            </p:cNvPr>
            <p:cNvSpPr/>
            <p:nvPr/>
          </p:nvSpPr>
          <p:spPr>
            <a:xfrm>
              <a:off x="7794625" y="3618610"/>
              <a:ext cx="612648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63">
              <a:extLst>
                <a:ext uri="{FF2B5EF4-FFF2-40B4-BE49-F238E27FC236}">
                  <a16:creationId xmlns:a16="http://schemas.microsoft.com/office/drawing/2014/main" id="{05E2C686-0094-4D76-9FE9-BB3157754AC0}"/>
                </a:ext>
              </a:extLst>
            </p:cNvPr>
            <p:cNvSpPr/>
            <p:nvPr/>
          </p:nvSpPr>
          <p:spPr>
            <a:xfrm>
              <a:off x="8251825" y="3618610"/>
              <a:ext cx="613105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64">
              <a:extLst>
                <a:ext uri="{FF2B5EF4-FFF2-40B4-BE49-F238E27FC236}">
                  <a16:creationId xmlns:a16="http://schemas.microsoft.com/office/drawing/2014/main" id="{1B3CBD5B-A7B5-497B-9294-5D8D0BB01D6C}"/>
                </a:ext>
              </a:extLst>
            </p:cNvPr>
            <p:cNvSpPr/>
            <p:nvPr/>
          </p:nvSpPr>
          <p:spPr>
            <a:xfrm>
              <a:off x="8709406" y="3618610"/>
              <a:ext cx="612648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65">
              <a:extLst>
                <a:ext uri="{FF2B5EF4-FFF2-40B4-BE49-F238E27FC236}">
                  <a16:creationId xmlns:a16="http://schemas.microsoft.com/office/drawing/2014/main" id="{4021BB4E-E2DA-444A-9D5A-7646BF874561}"/>
                </a:ext>
              </a:extLst>
            </p:cNvPr>
            <p:cNvSpPr/>
            <p:nvPr/>
          </p:nvSpPr>
          <p:spPr>
            <a:xfrm>
              <a:off x="7921117" y="3892930"/>
              <a:ext cx="817270" cy="26212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66">
              <a:extLst>
                <a:ext uri="{FF2B5EF4-FFF2-40B4-BE49-F238E27FC236}">
                  <a16:creationId xmlns:a16="http://schemas.microsoft.com/office/drawing/2014/main" id="{0957528A-A84D-4449-A690-C9F685885FE9}"/>
                </a:ext>
              </a:extLst>
            </p:cNvPr>
            <p:cNvSpPr/>
            <p:nvPr/>
          </p:nvSpPr>
          <p:spPr>
            <a:xfrm>
              <a:off x="8581390" y="3892930"/>
              <a:ext cx="612648" cy="2621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67">
              <a:extLst>
                <a:ext uri="{FF2B5EF4-FFF2-40B4-BE49-F238E27FC236}">
                  <a16:creationId xmlns:a16="http://schemas.microsoft.com/office/drawing/2014/main" id="{CE4077B2-8BCF-4D4E-96D1-51256D7B62E2}"/>
                </a:ext>
              </a:extLst>
            </p:cNvPr>
            <p:cNvSpPr/>
            <p:nvPr/>
          </p:nvSpPr>
          <p:spPr>
            <a:xfrm>
              <a:off x="7501890" y="4368546"/>
              <a:ext cx="1932939" cy="791210"/>
            </a:xfrm>
            <a:custGeom>
              <a:avLst/>
              <a:gdLst/>
              <a:ahLst/>
              <a:cxnLst/>
              <a:rect l="l" t="t" r="r" b="b"/>
              <a:pathLst>
                <a:path w="1932940" h="791210">
                  <a:moveTo>
                    <a:pt x="0" y="790955"/>
                  </a:moveTo>
                  <a:lnTo>
                    <a:pt x="1932431" y="790955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68">
              <a:extLst>
                <a:ext uri="{FF2B5EF4-FFF2-40B4-BE49-F238E27FC236}">
                  <a16:creationId xmlns:a16="http://schemas.microsoft.com/office/drawing/2014/main" id="{865DD4E1-4830-41ED-9D2D-8824E736810F}"/>
                </a:ext>
              </a:extLst>
            </p:cNvPr>
            <p:cNvSpPr/>
            <p:nvPr/>
          </p:nvSpPr>
          <p:spPr>
            <a:xfrm>
              <a:off x="7501890" y="4368546"/>
              <a:ext cx="1932939" cy="791210"/>
            </a:xfrm>
            <a:custGeom>
              <a:avLst/>
              <a:gdLst/>
              <a:ahLst/>
              <a:cxnLst/>
              <a:rect l="l" t="t" r="r" b="b"/>
              <a:pathLst>
                <a:path w="1932940" h="791210">
                  <a:moveTo>
                    <a:pt x="0" y="790955"/>
                  </a:moveTo>
                  <a:lnTo>
                    <a:pt x="1932431" y="790955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3810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9">
              <a:extLst>
                <a:ext uri="{FF2B5EF4-FFF2-40B4-BE49-F238E27FC236}">
                  <a16:creationId xmlns:a16="http://schemas.microsoft.com/office/drawing/2014/main" id="{F31AE8D6-813D-4628-A6C2-909C291CC373}"/>
                </a:ext>
              </a:extLst>
            </p:cNvPr>
            <p:cNvSpPr/>
            <p:nvPr/>
          </p:nvSpPr>
          <p:spPr>
            <a:xfrm>
              <a:off x="7830946" y="4499102"/>
              <a:ext cx="612648" cy="2621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70">
              <a:extLst>
                <a:ext uri="{FF2B5EF4-FFF2-40B4-BE49-F238E27FC236}">
                  <a16:creationId xmlns:a16="http://schemas.microsoft.com/office/drawing/2014/main" id="{8E508806-1663-4FC3-B19D-531501A96A56}"/>
                </a:ext>
              </a:extLst>
            </p:cNvPr>
            <p:cNvSpPr/>
            <p:nvPr/>
          </p:nvSpPr>
          <p:spPr>
            <a:xfrm>
              <a:off x="8288146" y="4499102"/>
              <a:ext cx="1021460" cy="26212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71">
              <a:extLst>
                <a:ext uri="{FF2B5EF4-FFF2-40B4-BE49-F238E27FC236}">
                  <a16:creationId xmlns:a16="http://schemas.microsoft.com/office/drawing/2014/main" id="{F457F457-B1EF-409B-9BA6-34A91A5E1899}"/>
                </a:ext>
              </a:extLst>
            </p:cNvPr>
            <p:cNvSpPr/>
            <p:nvPr/>
          </p:nvSpPr>
          <p:spPr>
            <a:xfrm>
              <a:off x="7830946" y="4773421"/>
              <a:ext cx="204216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72">
              <a:extLst>
                <a:ext uri="{FF2B5EF4-FFF2-40B4-BE49-F238E27FC236}">
                  <a16:creationId xmlns:a16="http://schemas.microsoft.com/office/drawing/2014/main" id="{E6260A86-0C65-46D7-810D-AB1430408972}"/>
                </a:ext>
              </a:extLst>
            </p:cNvPr>
            <p:cNvSpPr/>
            <p:nvPr/>
          </p:nvSpPr>
          <p:spPr>
            <a:xfrm>
              <a:off x="7933055" y="4773421"/>
              <a:ext cx="816864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73">
              <a:extLst>
                <a:ext uri="{FF2B5EF4-FFF2-40B4-BE49-F238E27FC236}">
                  <a16:creationId xmlns:a16="http://schemas.microsoft.com/office/drawing/2014/main" id="{7E3564A9-4389-4FEB-86E1-87D3290E35DD}"/>
                </a:ext>
              </a:extLst>
            </p:cNvPr>
            <p:cNvSpPr/>
            <p:nvPr/>
          </p:nvSpPr>
          <p:spPr>
            <a:xfrm>
              <a:off x="8592946" y="4773421"/>
              <a:ext cx="613105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74">
              <a:extLst>
                <a:ext uri="{FF2B5EF4-FFF2-40B4-BE49-F238E27FC236}">
                  <a16:creationId xmlns:a16="http://schemas.microsoft.com/office/drawing/2014/main" id="{DFCCE8B8-FFEA-496E-9C52-D6F4B4A93917}"/>
                </a:ext>
              </a:extLst>
            </p:cNvPr>
            <p:cNvSpPr/>
            <p:nvPr/>
          </p:nvSpPr>
          <p:spPr>
            <a:xfrm>
              <a:off x="9001632" y="4773421"/>
              <a:ext cx="204216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75">
              <a:extLst>
                <a:ext uri="{FF2B5EF4-FFF2-40B4-BE49-F238E27FC236}">
                  <a16:creationId xmlns:a16="http://schemas.microsoft.com/office/drawing/2014/main" id="{58C7A895-997C-454A-B58C-3FDCC66EDCC5}"/>
                </a:ext>
              </a:extLst>
            </p:cNvPr>
            <p:cNvSpPr/>
            <p:nvPr/>
          </p:nvSpPr>
          <p:spPr>
            <a:xfrm>
              <a:off x="7526273" y="2855214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39"/>
                  </a:moveTo>
                  <a:lnTo>
                    <a:pt x="1932431" y="434339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3810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76">
              <a:extLst>
                <a:ext uri="{FF2B5EF4-FFF2-40B4-BE49-F238E27FC236}">
                  <a16:creationId xmlns:a16="http://schemas.microsoft.com/office/drawing/2014/main" id="{EC910684-D939-48F5-8BF8-B29D407A1B2E}"/>
                </a:ext>
              </a:extLst>
            </p:cNvPr>
            <p:cNvSpPr/>
            <p:nvPr/>
          </p:nvSpPr>
          <p:spPr>
            <a:xfrm>
              <a:off x="8059546" y="2945002"/>
              <a:ext cx="612648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77">
              <a:extLst>
                <a:ext uri="{FF2B5EF4-FFF2-40B4-BE49-F238E27FC236}">
                  <a16:creationId xmlns:a16="http://schemas.microsoft.com/office/drawing/2014/main" id="{6345DBA8-0E55-486C-B722-233DE4B3407F}"/>
                </a:ext>
              </a:extLst>
            </p:cNvPr>
            <p:cNvSpPr/>
            <p:nvPr/>
          </p:nvSpPr>
          <p:spPr>
            <a:xfrm>
              <a:off x="8516746" y="2945002"/>
              <a:ext cx="612648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78">
              <a:extLst>
                <a:ext uri="{FF2B5EF4-FFF2-40B4-BE49-F238E27FC236}">
                  <a16:creationId xmlns:a16="http://schemas.microsoft.com/office/drawing/2014/main" id="{95B275D2-FA5D-45A1-BFF7-650635B53B89}"/>
                </a:ext>
              </a:extLst>
            </p:cNvPr>
            <p:cNvSpPr/>
            <p:nvPr/>
          </p:nvSpPr>
          <p:spPr>
            <a:xfrm>
              <a:off x="3310382" y="6131966"/>
              <a:ext cx="816863" cy="26212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79">
              <a:extLst>
                <a:ext uri="{FF2B5EF4-FFF2-40B4-BE49-F238E27FC236}">
                  <a16:creationId xmlns:a16="http://schemas.microsoft.com/office/drawing/2014/main" id="{A3DA051C-C2FC-4B81-831D-62A4F85FAF1B}"/>
                </a:ext>
              </a:extLst>
            </p:cNvPr>
            <p:cNvSpPr/>
            <p:nvPr/>
          </p:nvSpPr>
          <p:spPr>
            <a:xfrm>
              <a:off x="3970273" y="6131966"/>
              <a:ext cx="816863" cy="26212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80">
              <a:extLst>
                <a:ext uri="{FF2B5EF4-FFF2-40B4-BE49-F238E27FC236}">
                  <a16:creationId xmlns:a16="http://schemas.microsoft.com/office/drawing/2014/main" id="{60621F6C-63EC-4FFA-AA88-F323DBB3FFF8}"/>
                </a:ext>
              </a:extLst>
            </p:cNvPr>
            <p:cNvSpPr/>
            <p:nvPr/>
          </p:nvSpPr>
          <p:spPr>
            <a:xfrm>
              <a:off x="5696711" y="6121908"/>
              <a:ext cx="817270" cy="26212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81">
              <a:extLst>
                <a:ext uri="{FF2B5EF4-FFF2-40B4-BE49-F238E27FC236}">
                  <a16:creationId xmlns:a16="http://schemas.microsoft.com/office/drawing/2014/main" id="{2F669B09-E266-4321-AA05-C773563A1B12}"/>
                </a:ext>
              </a:extLst>
            </p:cNvPr>
            <p:cNvSpPr/>
            <p:nvPr/>
          </p:nvSpPr>
          <p:spPr>
            <a:xfrm>
              <a:off x="6356858" y="6121908"/>
              <a:ext cx="1021080" cy="26212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82">
              <a:extLst>
                <a:ext uri="{FF2B5EF4-FFF2-40B4-BE49-F238E27FC236}">
                  <a16:creationId xmlns:a16="http://schemas.microsoft.com/office/drawing/2014/main" id="{3A184E59-4F93-4C05-881E-3BD35473CEE3}"/>
                </a:ext>
              </a:extLst>
            </p:cNvPr>
            <p:cNvSpPr/>
            <p:nvPr/>
          </p:nvSpPr>
          <p:spPr>
            <a:xfrm>
              <a:off x="8258556" y="6124346"/>
              <a:ext cx="816863" cy="26243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83">
              <a:extLst>
                <a:ext uri="{FF2B5EF4-FFF2-40B4-BE49-F238E27FC236}">
                  <a16:creationId xmlns:a16="http://schemas.microsoft.com/office/drawing/2014/main" id="{216CB941-FDFD-41FB-9F7E-36EB7C601AA2}"/>
                </a:ext>
              </a:extLst>
            </p:cNvPr>
            <p:cNvSpPr/>
            <p:nvPr/>
          </p:nvSpPr>
          <p:spPr>
            <a:xfrm>
              <a:off x="5257038" y="3539490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40"/>
                  </a:moveTo>
                  <a:lnTo>
                    <a:pt x="1932432" y="434340"/>
                  </a:lnTo>
                  <a:lnTo>
                    <a:pt x="1932432" y="0"/>
                  </a:lnTo>
                  <a:lnTo>
                    <a:pt x="0" y="0"/>
                  </a:lnTo>
                  <a:lnTo>
                    <a:pt x="0" y="434340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84">
              <a:extLst>
                <a:ext uri="{FF2B5EF4-FFF2-40B4-BE49-F238E27FC236}">
                  <a16:creationId xmlns:a16="http://schemas.microsoft.com/office/drawing/2014/main" id="{3FEC1988-9B75-4F1F-9D7B-DC0E5B7D78DD}"/>
                </a:ext>
              </a:extLst>
            </p:cNvPr>
            <p:cNvSpPr/>
            <p:nvPr/>
          </p:nvSpPr>
          <p:spPr>
            <a:xfrm>
              <a:off x="5257038" y="3539490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40"/>
                  </a:moveTo>
                  <a:lnTo>
                    <a:pt x="1932432" y="434340"/>
                  </a:lnTo>
                  <a:lnTo>
                    <a:pt x="1932432" y="0"/>
                  </a:lnTo>
                  <a:lnTo>
                    <a:pt x="0" y="0"/>
                  </a:lnTo>
                  <a:lnTo>
                    <a:pt x="0" y="434340"/>
                  </a:lnTo>
                  <a:close/>
                </a:path>
              </a:pathLst>
            </a:custGeom>
            <a:ln w="19812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85">
              <a:extLst>
                <a:ext uri="{FF2B5EF4-FFF2-40B4-BE49-F238E27FC236}">
                  <a16:creationId xmlns:a16="http://schemas.microsoft.com/office/drawing/2014/main" id="{4B3CFC62-E417-4245-8366-DD8A57F03BE0}"/>
                </a:ext>
              </a:extLst>
            </p:cNvPr>
            <p:cNvSpPr/>
            <p:nvPr/>
          </p:nvSpPr>
          <p:spPr>
            <a:xfrm>
              <a:off x="5408421" y="3629278"/>
              <a:ext cx="612648" cy="2621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86">
              <a:extLst>
                <a:ext uri="{FF2B5EF4-FFF2-40B4-BE49-F238E27FC236}">
                  <a16:creationId xmlns:a16="http://schemas.microsoft.com/office/drawing/2014/main" id="{990E9A80-B3B4-40E6-B167-0DA4CB8ADED2}"/>
                </a:ext>
              </a:extLst>
            </p:cNvPr>
            <p:cNvSpPr/>
            <p:nvPr/>
          </p:nvSpPr>
          <p:spPr>
            <a:xfrm>
              <a:off x="5816853" y="3629278"/>
              <a:ext cx="204215" cy="26212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87">
              <a:extLst>
                <a:ext uri="{FF2B5EF4-FFF2-40B4-BE49-F238E27FC236}">
                  <a16:creationId xmlns:a16="http://schemas.microsoft.com/office/drawing/2014/main" id="{D160816F-50F1-4E6F-8CFA-A9F6F491E575}"/>
                </a:ext>
              </a:extLst>
            </p:cNvPr>
            <p:cNvSpPr/>
            <p:nvPr/>
          </p:nvSpPr>
          <p:spPr>
            <a:xfrm>
              <a:off x="5918961" y="3629278"/>
              <a:ext cx="1221638" cy="26212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88">
              <a:extLst>
                <a:ext uri="{FF2B5EF4-FFF2-40B4-BE49-F238E27FC236}">
                  <a16:creationId xmlns:a16="http://schemas.microsoft.com/office/drawing/2014/main" id="{0A7903B7-E9F8-406F-9D30-B8A61DD19846}"/>
                </a:ext>
              </a:extLst>
            </p:cNvPr>
            <p:cNvSpPr/>
            <p:nvPr/>
          </p:nvSpPr>
          <p:spPr>
            <a:xfrm>
              <a:off x="6936993" y="3629278"/>
              <a:ext cx="204216" cy="26212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89">
              <a:extLst>
                <a:ext uri="{FF2B5EF4-FFF2-40B4-BE49-F238E27FC236}">
                  <a16:creationId xmlns:a16="http://schemas.microsoft.com/office/drawing/2014/main" id="{4DD46904-1A52-4709-A468-1D60E07EDD4D}"/>
                </a:ext>
              </a:extLst>
            </p:cNvPr>
            <p:cNvSpPr/>
            <p:nvPr/>
          </p:nvSpPr>
          <p:spPr>
            <a:xfrm>
              <a:off x="2881122" y="4799838"/>
              <a:ext cx="1912620" cy="433070"/>
            </a:xfrm>
            <a:custGeom>
              <a:avLst/>
              <a:gdLst/>
              <a:ahLst/>
              <a:cxnLst/>
              <a:rect l="l" t="t" r="r" b="b"/>
              <a:pathLst>
                <a:path w="1912620" h="433070">
                  <a:moveTo>
                    <a:pt x="1840483" y="0"/>
                  </a:moveTo>
                  <a:lnTo>
                    <a:pt x="72135" y="0"/>
                  </a:lnTo>
                  <a:lnTo>
                    <a:pt x="44041" y="5663"/>
                  </a:lnTo>
                  <a:lnTo>
                    <a:pt x="21113" y="21113"/>
                  </a:lnTo>
                  <a:lnTo>
                    <a:pt x="5663" y="44041"/>
                  </a:lnTo>
                  <a:lnTo>
                    <a:pt x="0" y="72136"/>
                  </a:lnTo>
                  <a:lnTo>
                    <a:pt x="0" y="360680"/>
                  </a:lnTo>
                  <a:lnTo>
                    <a:pt x="5663" y="388774"/>
                  </a:lnTo>
                  <a:lnTo>
                    <a:pt x="21113" y="411702"/>
                  </a:lnTo>
                  <a:lnTo>
                    <a:pt x="44041" y="427152"/>
                  </a:lnTo>
                  <a:lnTo>
                    <a:pt x="72135" y="432816"/>
                  </a:lnTo>
                  <a:lnTo>
                    <a:pt x="1840483" y="432816"/>
                  </a:lnTo>
                  <a:lnTo>
                    <a:pt x="1868578" y="427152"/>
                  </a:lnTo>
                  <a:lnTo>
                    <a:pt x="1891506" y="411702"/>
                  </a:lnTo>
                  <a:lnTo>
                    <a:pt x="1906956" y="388774"/>
                  </a:lnTo>
                  <a:lnTo>
                    <a:pt x="1912619" y="360680"/>
                  </a:lnTo>
                  <a:lnTo>
                    <a:pt x="1912619" y="72136"/>
                  </a:lnTo>
                  <a:lnTo>
                    <a:pt x="1906956" y="44041"/>
                  </a:lnTo>
                  <a:lnTo>
                    <a:pt x="1891506" y="21113"/>
                  </a:lnTo>
                  <a:lnTo>
                    <a:pt x="1868578" y="5663"/>
                  </a:lnTo>
                  <a:lnTo>
                    <a:pt x="1840483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90">
              <a:extLst>
                <a:ext uri="{FF2B5EF4-FFF2-40B4-BE49-F238E27FC236}">
                  <a16:creationId xmlns:a16="http://schemas.microsoft.com/office/drawing/2014/main" id="{DD07D18D-C3FA-4832-8C9C-DEF2B232630C}"/>
                </a:ext>
              </a:extLst>
            </p:cNvPr>
            <p:cNvSpPr/>
            <p:nvPr/>
          </p:nvSpPr>
          <p:spPr>
            <a:xfrm>
              <a:off x="2881122" y="4799838"/>
              <a:ext cx="1912620" cy="433070"/>
            </a:xfrm>
            <a:custGeom>
              <a:avLst/>
              <a:gdLst/>
              <a:ahLst/>
              <a:cxnLst/>
              <a:rect l="l" t="t" r="r" b="b"/>
              <a:pathLst>
                <a:path w="1912620" h="433070">
                  <a:moveTo>
                    <a:pt x="0" y="72136"/>
                  </a:moveTo>
                  <a:lnTo>
                    <a:pt x="5663" y="44041"/>
                  </a:lnTo>
                  <a:lnTo>
                    <a:pt x="21113" y="21113"/>
                  </a:lnTo>
                  <a:lnTo>
                    <a:pt x="44041" y="5663"/>
                  </a:lnTo>
                  <a:lnTo>
                    <a:pt x="72135" y="0"/>
                  </a:lnTo>
                  <a:lnTo>
                    <a:pt x="1840483" y="0"/>
                  </a:lnTo>
                  <a:lnTo>
                    <a:pt x="1868578" y="5663"/>
                  </a:lnTo>
                  <a:lnTo>
                    <a:pt x="1891506" y="21113"/>
                  </a:lnTo>
                  <a:lnTo>
                    <a:pt x="1906956" y="44041"/>
                  </a:lnTo>
                  <a:lnTo>
                    <a:pt x="1912619" y="72136"/>
                  </a:lnTo>
                  <a:lnTo>
                    <a:pt x="1912619" y="360680"/>
                  </a:lnTo>
                  <a:lnTo>
                    <a:pt x="1906956" y="388774"/>
                  </a:lnTo>
                  <a:lnTo>
                    <a:pt x="1891506" y="411702"/>
                  </a:lnTo>
                  <a:lnTo>
                    <a:pt x="1868578" y="427152"/>
                  </a:lnTo>
                  <a:lnTo>
                    <a:pt x="1840483" y="432816"/>
                  </a:lnTo>
                  <a:lnTo>
                    <a:pt x="72135" y="432816"/>
                  </a:lnTo>
                  <a:lnTo>
                    <a:pt x="44041" y="427152"/>
                  </a:lnTo>
                  <a:lnTo>
                    <a:pt x="21113" y="411702"/>
                  </a:lnTo>
                  <a:lnTo>
                    <a:pt x="5663" y="388774"/>
                  </a:lnTo>
                  <a:lnTo>
                    <a:pt x="0" y="360680"/>
                  </a:lnTo>
                  <a:lnTo>
                    <a:pt x="0" y="72136"/>
                  </a:lnTo>
                  <a:close/>
                </a:path>
              </a:pathLst>
            </a:custGeom>
            <a:ln w="28956">
              <a:solidFill>
                <a:srgbClr val="5E85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91">
              <a:extLst>
                <a:ext uri="{FF2B5EF4-FFF2-40B4-BE49-F238E27FC236}">
                  <a16:creationId xmlns:a16="http://schemas.microsoft.com/office/drawing/2014/main" id="{52394ECD-A452-4CF6-810F-68A1B3C54E6C}"/>
                </a:ext>
              </a:extLst>
            </p:cNvPr>
            <p:cNvSpPr/>
            <p:nvPr/>
          </p:nvSpPr>
          <p:spPr>
            <a:xfrm>
              <a:off x="3301872" y="4888357"/>
              <a:ext cx="612648" cy="26212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92">
              <a:extLst>
                <a:ext uri="{FF2B5EF4-FFF2-40B4-BE49-F238E27FC236}">
                  <a16:creationId xmlns:a16="http://schemas.microsoft.com/office/drawing/2014/main" id="{6019405A-46A5-4E49-8F9F-31502B75C793}"/>
                </a:ext>
              </a:extLst>
            </p:cNvPr>
            <p:cNvSpPr/>
            <p:nvPr/>
          </p:nvSpPr>
          <p:spPr>
            <a:xfrm>
              <a:off x="3759072" y="4888357"/>
              <a:ext cx="816863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93">
              <a:extLst>
                <a:ext uri="{FF2B5EF4-FFF2-40B4-BE49-F238E27FC236}">
                  <a16:creationId xmlns:a16="http://schemas.microsoft.com/office/drawing/2014/main" id="{414500E5-62D8-4165-B1C6-D7EDDB1D6939}"/>
                </a:ext>
              </a:extLst>
            </p:cNvPr>
            <p:cNvSpPr/>
            <p:nvPr/>
          </p:nvSpPr>
          <p:spPr>
            <a:xfrm>
              <a:off x="2859785" y="5484114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39" h="434339">
                  <a:moveTo>
                    <a:pt x="0" y="434340"/>
                  </a:moveTo>
                  <a:lnTo>
                    <a:pt x="1932432" y="434340"/>
                  </a:lnTo>
                  <a:lnTo>
                    <a:pt x="1932432" y="0"/>
                  </a:lnTo>
                  <a:lnTo>
                    <a:pt x="0" y="0"/>
                  </a:lnTo>
                  <a:lnTo>
                    <a:pt x="0" y="43434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94">
              <a:extLst>
                <a:ext uri="{FF2B5EF4-FFF2-40B4-BE49-F238E27FC236}">
                  <a16:creationId xmlns:a16="http://schemas.microsoft.com/office/drawing/2014/main" id="{513CB5C5-8F74-4CCA-B87A-2A5AB72CAE3F}"/>
                </a:ext>
              </a:extLst>
            </p:cNvPr>
            <p:cNvSpPr/>
            <p:nvPr/>
          </p:nvSpPr>
          <p:spPr>
            <a:xfrm>
              <a:off x="2859785" y="5484114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39" h="434339">
                  <a:moveTo>
                    <a:pt x="0" y="434340"/>
                  </a:moveTo>
                  <a:lnTo>
                    <a:pt x="1932432" y="434340"/>
                  </a:lnTo>
                  <a:lnTo>
                    <a:pt x="1932432" y="0"/>
                  </a:lnTo>
                  <a:lnTo>
                    <a:pt x="0" y="0"/>
                  </a:lnTo>
                  <a:lnTo>
                    <a:pt x="0" y="434340"/>
                  </a:lnTo>
                  <a:close/>
                </a:path>
              </a:pathLst>
            </a:custGeom>
            <a:ln w="19812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95">
              <a:extLst>
                <a:ext uri="{FF2B5EF4-FFF2-40B4-BE49-F238E27FC236}">
                  <a16:creationId xmlns:a16="http://schemas.microsoft.com/office/drawing/2014/main" id="{7E28D54F-DFD9-4292-85B0-1156579AF9F4}"/>
                </a:ext>
              </a:extLst>
            </p:cNvPr>
            <p:cNvSpPr/>
            <p:nvPr/>
          </p:nvSpPr>
          <p:spPr>
            <a:xfrm>
              <a:off x="3290570" y="5573877"/>
              <a:ext cx="816863" cy="26212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96">
              <a:extLst>
                <a:ext uri="{FF2B5EF4-FFF2-40B4-BE49-F238E27FC236}">
                  <a16:creationId xmlns:a16="http://schemas.microsoft.com/office/drawing/2014/main" id="{047E974F-FF53-477A-AC81-67CB333CA7A2}"/>
                </a:ext>
              </a:extLst>
            </p:cNvPr>
            <p:cNvSpPr/>
            <p:nvPr/>
          </p:nvSpPr>
          <p:spPr>
            <a:xfrm>
              <a:off x="3950461" y="5573877"/>
              <a:ext cx="612648" cy="26212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97">
              <a:extLst>
                <a:ext uri="{FF2B5EF4-FFF2-40B4-BE49-F238E27FC236}">
                  <a16:creationId xmlns:a16="http://schemas.microsoft.com/office/drawing/2014/main" id="{EE06951D-B708-4ED6-8E3D-37DABA461923}"/>
                </a:ext>
              </a:extLst>
            </p:cNvPr>
            <p:cNvSpPr/>
            <p:nvPr/>
          </p:nvSpPr>
          <p:spPr>
            <a:xfrm>
              <a:off x="5232653" y="2855214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39"/>
                  </a:moveTo>
                  <a:lnTo>
                    <a:pt x="1932431" y="434339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98">
              <a:extLst>
                <a:ext uri="{FF2B5EF4-FFF2-40B4-BE49-F238E27FC236}">
                  <a16:creationId xmlns:a16="http://schemas.microsoft.com/office/drawing/2014/main" id="{D3CB9564-2315-48E4-818A-454664DD4311}"/>
                </a:ext>
              </a:extLst>
            </p:cNvPr>
            <p:cNvSpPr/>
            <p:nvPr/>
          </p:nvSpPr>
          <p:spPr>
            <a:xfrm>
              <a:off x="5232653" y="2855214"/>
              <a:ext cx="1932939" cy="434340"/>
            </a:xfrm>
            <a:custGeom>
              <a:avLst/>
              <a:gdLst/>
              <a:ahLst/>
              <a:cxnLst/>
              <a:rect l="l" t="t" r="r" b="b"/>
              <a:pathLst>
                <a:path w="1932940" h="434339">
                  <a:moveTo>
                    <a:pt x="0" y="434339"/>
                  </a:moveTo>
                  <a:lnTo>
                    <a:pt x="1932431" y="434339"/>
                  </a:lnTo>
                  <a:lnTo>
                    <a:pt x="1932431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3810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99">
              <a:extLst>
                <a:ext uri="{FF2B5EF4-FFF2-40B4-BE49-F238E27FC236}">
                  <a16:creationId xmlns:a16="http://schemas.microsoft.com/office/drawing/2014/main" id="{36FF27D1-1999-45C1-BA07-7B0684659AEE}"/>
                </a:ext>
              </a:extLst>
            </p:cNvPr>
            <p:cNvSpPr/>
            <p:nvPr/>
          </p:nvSpPr>
          <p:spPr>
            <a:xfrm>
              <a:off x="5766180" y="2945002"/>
              <a:ext cx="612648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00">
              <a:extLst>
                <a:ext uri="{FF2B5EF4-FFF2-40B4-BE49-F238E27FC236}">
                  <a16:creationId xmlns:a16="http://schemas.microsoft.com/office/drawing/2014/main" id="{D2A92D7A-3199-46FC-89F1-849E16D2C066}"/>
                </a:ext>
              </a:extLst>
            </p:cNvPr>
            <p:cNvSpPr/>
            <p:nvPr/>
          </p:nvSpPr>
          <p:spPr>
            <a:xfrm>
              <a:off x="6223380" y="2945002"/>
              <a:ext cx="612648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4FF4E1E-941A-465A-8B40-A58756B0C469}"/>
              </a:ext>
            </a:extLst>
          </p:cNvPr>
          <p:cNvGrpSpPr/>
          <p:nvPr/>
        </p:nvGrpSpPr>
        <p:grpSpPr>
          <a:xfrm>
            <a:off x="6600416" y="1129886"/>
            <a:ext cx="4899596" cy="4606145"/>
            <a:chOff x="398500" y="945133"/>
            <a:chExt cx="10034803" cy="5348986"/>
          </a:xfrm>
        </p:grpSpPr>
        <p:sp>
          <p:nvSpPr>
            <p:cNvPr id="111" name="object 3">
              <a:extLst>
                <a:ext uri="{FF2B5EF4-FFF2-40B4-BE49-F238E27FC236}">
                  <a16:creationId xmlns:a16="http://schemas.microsoft.com/office/drawing/2014/main" id="{47C35CC8-A873-408D-98CA-54B41951B51C}"/>
                </a:ext>
              </a:extLst>
            </p:cNvPr>
            <p:cNvSpPr/>
            <p:nvPr/>
          </p:nvSpPr>
          <p:spPr>
            <a:xfrm>
              <a:off x="741578" y="945133"/>
              <a:ext cx="1362456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">
              <a:extLst>
                <a:ext uri="{FF2B5EF4-FFF2-40B4-BE49-F238E27FC236}">
                  <a16:creationId xmlns:a16="http://schemas.microsoft.com/office/drawing/2014/main" id="{8522ECBC-F856-488A-B253-A76BBEB30854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5">
              <a:extLst>
                <a:ext uri="{FF2B5EF4-FFF2-40B4-BE49-F238E27FC236}">
                  <a16:creationId xmlns:a16="http://schemas.microsoft.com/office/drawing/2014/main" id="{E4C9231F-D2DA-47FF-B919-4E7772BCD51B}"/>
                </a:ext>
              </a:extLst>
            </p:cNvPr>
            <p:cNvSpPr/>
            <p:nvPr/>
          </p:nvSpPr>
          <p:spPr>
            <a:xfrm>
              <a:off x="1933320" y="945133"/>
              <a:ext cx="908710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6">
              <a:extLst>
                <a:ext uri="{FF2B5EF4-FFF2-40B4-BE49-F238E27FC236}">
                  <a16:creationId xmlns:a16="http://schemas.microsoft.com/office/drawing/2014/main" id="{D10095C1-875D-4F30-B3B9-E2E6CEE91DAF}"/>
                </a:ext>
              </a:extLst>
            </p:cNvPr>
            <p:cNvSpPr/>
            <p:nvPr/>
          </p:nvSpPr>
          <p:spPr>
            <a:xfrm>
              <a:off x="2672842" y="945133"/>
              <a:ext cx="1362456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">
              <a:extLst>
                <a:ext uri="{FF2B5EF4-FFF2-40B4-BE49-F238E27FC236}">
                  <a16:creationId xmlns:a16="http://schemas.microsoft.com/office/drawing/2014/main" id="{FB09C638-6DF7-49C1-9191-9B2F60E205C8}"/>
                </a:ext>
              </a:extLst>
            </p:cNvPr>
            <p:cNvSpPr/>
            <p:nvPr/>
          </p:nvSpPr>
          <p:spPr>
            <a:xfrm>
              <a:off x="3864609" y="945133"/>
              <a:ext cx="1135761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8">
              <a:extLst>
                <a:ext uri="{FF2B5EF4-FFF2-40B4-BE49-F238E27FC236}">
                  <a16:creationId xmlns:a16="http://schemas.microsoft.com/office/drawing/2014/main" id="{223E667A-3CA8-44D5-A5BB-8B8219376471}"/>
                </a:ext>
              </a:extLst>
            </p:cNvPr>
            <p:cNvSpPr/>
            <p:nvPr/>
          </p:nvSpPr>
          <p:spPr>
            <a:xfrm>
              <a:off x="4829555" y="945133"/>
              <a:ext cx="681227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3">
              <a:extLst>
                <a:ext uri="{FF2B5EF4-FFF2-40B4-BE49-F238E27FC236}">
                  <a16:creationId xmlns:a16="http://schemas.microsoft.com/office/drawing/2014/main" id="{574C5D7D-AF19-4761-91FD-C9BFB5E1D1B9}"/>
                </a:ext>
              </a:extLst>
            </p:cNvPr>
            <p:cNvSpPr txBox="1"/>
            <p:nvPr/>
          </p:nvSpPr>
          <p:spPr>
            <a:xfrm>
              <a:off x="10206990" y="5976315"/>
              <a:ext cx="123189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10" dirty="0">
                  <a:solidFill>
                    <a:srgbClr val="888888"/>
                  </a:solidFill>
                  <a:latin typeface="맑은 고딕"/>
                  <a:cs typeface="맑은 고딕"/>
                </a:rPr>
                <a:t>8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62" name="object 14">
              <a:extLst>
                <a:ext uri="{FF2B5EF4-FFF2-40B4-BE49-F238E27FC236}">
                  <a16:creationId xmlns:a16="http://schemas.microsoft.com/office/drawing/2014/main" id="{58C9D449-F9FA-42EB-91A0-7E884CEDAFA0}"/>
                </a:ext>
              </a:extLst>
            </p:cNvPr>
            <p:cNvSpPr txBox="1"/>
            <p:nvPr/>
          </p:nvSpPr>
          <p:spPr>
            <a:xfrm>
              <a:off x="10122154" y="5973256"/>
              <a:ext cx="97790" cy="23749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r>
                <a:rPr sz="1400" spc="-10" dirty="0">
                  <a:solidFill>
                    <a:srgbClr val="888888"/>
                  </a:solidFill>
                  <a:latin typeface="맑은 고딕"/>
                  <a:cs typeface="맑은 고딕"/>
                </a:rPr>
                <a:t>3</a:t>
              </a:r>
              <a:endParaRPr sz="1400">
                <a:latin typeface="맑은 고딕"/>
                <a:cs typeface="맑은 고딕"/>
              </a:endParaRPr>
            </a:p>
          </p:txBody>
        </p:sp>
        <p:sp>
          <p:nvSpPr>
            <p:cNvPr id="163" name="object 15">
              <a:extLst>
                <a:ext uri="{FF2B5EF4-FFF2-40B4-BE49-F238E27FC236}">
                  <a16:creationId xmlns:a16="http://schemas.microsoft.com/office/drawing/2014/main" id="{507CFE43-DCB5-4B8C-B87D-B1EF64D8D528}"/>
                </a:ext>
              </a:extLst>
            </p:cNvPr>
            <p:cNvSpPr/>
            <p:nvPr/>
          </p:nvSpPr>
          <p:spPr>
            <a:xfrm>
              <a:off x="6185915" y="1964435"/>
              <a:ext cx="4247388" cy="169468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">
              <a:extLst>
                <a:ext uri="{FF2B5EF4-FFF2-40B4-BE49-F238E27FC236}">
                  <a16:creationId xmlns:a16="http://schemas.microsoft.com/office/drawing/2014/main" id="{FEBC4C4D-066B-4DD9-B527-2A027AC85D45}"/>
                </a:ext>
              </a:extLst>
            </p:cNvPr>
            <p:cNvSpPr/>
            <p:nvPr/>
          </p:nvSpPr>
          <p:spPr>
            <a:xfrm>
              <a:off x="6185915" y="4404359"/>
              <a:ext cx="4078224" cy="188976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7">
              <a:extLst>
                <a:ext uri="{FF2B5EF4-FFF2-40B4-BE49-F238E27FC236}">
                  <a16:creationId xmlns:a16="http://schemas.microsoft.com/office/drawing/2014/main" id="{FAC38BFE-55D3-4166-AD70-12C71287D304}"/>
                </a:ext>
              </a:extLst>
            </p:cNvPr>
            <p:cNvSpPr/>
            <p:nvPr/>
          </p:nvSpPr>
          <p:spPr>
            <a:xfrm>
              <a:off x="1629155" y="4399788"/>
              <a:ext cx="4317492" cy="188976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8">
              <a:extLst>
                <a:ext uri="{FF2B5EF4-FFF2-40B4-BE49-F238E27FC236}">
                  <a16:creationId xmlns:a16="http://schemas.microsoft.com/office/drawing/2014/main" id="{48864CA0-8DFE-44D6-A64B-63B93830C22D}"/>
                </a:ext>
              </a:extLst>
            </p:cNvPr>
            <p:cNvSpPr/>
            <p:nvPr/>
          </p:nvSpPr>
          <p:spPr>
            <a:xfrm>
              <a:off x="4063619" y="1648079"/>
              <a:ext cx="1888236" cy="26212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9">
              <a:extLst>
                <a:ext uri="{FF2B5EF4-FFF2-40B4-BE49-F238E27FC236}">
                  <a16:creationId xmlns:a16="http://schemas.microsoft.com/office/drawing/2014/main" id="{35634688-F7AA-4F12-9322-8B33E228208C}"/>
                </a:ext>
              </a:extLst>
            </p:cNvPr>
            <p:cNvSpPr/>
            <p:nvPr/>
          </p:nvSpPr>
          <p:spPr>
            <a:xfrm>
              <a:off x="3703320" y="1627885"/>
              <a:ext cx="254508" cy="23926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20">
              <a:extLst>
                <a:ext uri="{FF2B5EF4-FFF2-40B4-BE49-F238E27FC236}">
                  <a16:creationId xmlns:a16="http://schemas.microsoft.com/office/drawing/2014/main" id="{2BEA8086-4EE3-446B-8D6C-8A8B0585D3E0}"/>
                </a:ext>
              </a:extLst>
            </p:cNvPr>
            <p:cNvSpPr/>
            <p:nvPr/>
          </p:nvSpPr>
          <p:spPr>
            <a:xfrm>
              <a:off x="5846953" y="1690751"/>
              <a:ext cx="2675762" cy="20421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21">
              <a:extLst>
                <a:ext uri="{FF2B5EF4-FFF2-40B4-BE49-F238E27FC236}">
                  <a16:creationId xmlns:a16="http://schemas.microsoft.com/office/drawing/2014/main" id="{B0695AE4-BEA6-4702-9E89-FE46130F6F09}"/>
                </a:ext>
              </a:extLst>
            </p:cNvPr>
            <p:cNvSpPr/>
            <p:nvPr/>
          </p:nvSpPr>
          <p:spPr>
            <a:xfrm>
              <a:off x="2110739" y="4000500"/>
              <a:ext cx="2276602" cy="26212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22">
              <a:extLst>
                <a:ext uri="{FF2B5EF4-FFF2-40B4-BE49-F238E27FC236}">
                  <a16:creationId xmlns:a16="http://schemas.microsoft.com/office/drawing/2014/main" id="{6AA0B687-65BE-4FBE-BF09-A7933DA73EAD}"/>
                </a:ext>
              </a:extLst>
            </p:cNvPr>
            <p:cNvSpPr/>
            <p:nvPr/>
          </p:nvSpPr>
          <p:spPr>
            <a:xfrm>
              <a:off x="1750948" y="3979798"/>
              <a:ext cx="254507" cy="23926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23">
              <a:extLst>
                <a:ext uri="{FF2B5EF4-FFF2-40B4-BE49-F238E27FC236}">
                  <a16:creationId xmlns:a16="http://schemas.microsoft.com/office/drawing/2014/main" id="{80955438-B586-424B-A611-F56F52D57338}"/>
                </a:ext>
              </a:extLst>
            </p:cNvPr>
            <p:cNvSpPr/>
            <p:nvPr/>
          </p:nvSpPr>
          <p:spPr>
            <a:xfrm>
              <a:off x="6506591" y="4014851"/>
              <a:ext cx="2115693" cy="26212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24">
              <a:extLst>
                <a:ext uri="{FF2B5EF4-FFF2-40B4-BE49-F238E27FC236}">
                  <a16:creationId xmlns:a16="http://schemas.microsoft.com/office/drawing/2014/main" id="{E950426A-F5A2-413D-922C-927B9448FDF9}"/>
                </a:ext>
              </a:extLst>
            </p:cNvPr>
            <p:cNvSpPr/>
            <p:nvPr/>
          </p:nvSpPr>
          <p:spPr>
            <a:xfrm>
              <a:off x="6146165" y="3994150"/>
              <a:ext cx="254508" cy="23926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25">
              <a:extLst>
                <a:ext uri="{FF2B5EF4-FFF2-40B4-BE49-F238E27FC236}">
                  <a16:creationId xmlns:a16="http://schemas.microsoft.com/office/drawing/2014/main" id="{47152913-62AC-43A7-BE95-4C92F159B6C0}"/>
                </a:ext>
              </a:extLst>
            </p:cNvPr>
            <p:cNvSpPr/>
            <p:nvPr/>
          </p:nvSpPr>
          <p:spPr>
            <a:xfrm>
              <a:off x="1629155" y="1981200"/>
              <a:ext cx="4248912" cy="188976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200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60"/>
              <a:ext cx="3956535" cy="1286956"/>
              <a:chOff x="2700072" y="2021840"/>
              <a:chExt cx="5387505" cy="175241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700076" y="2810345"/>
                <a:ext cx="5387501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머신러닝의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개념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524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237B-DBDA-43C9-80F3-72394D21B5DA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E9829-41DF-44F2-BBE4-E096366A83ED}"/>
              </a:ext>
            </a:extLst>
          </p:cNvPr>
          <p:cNvSpPr txBox="1"/>
          <p:nvPr/>
        </p:nvSpPr>
        <p:spPr>
          <a:xfrm>
            <a:off x="-1277815" y="5401380"/>
            <a:ext cx="6189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개념</a:t>
            </a:r>
          </a:p>
        </p:txBody>
      </p:sp>
      <p:sp>
        <p:nvSpPr>
          <p:cNvPr id="49" name="object 64">
            <a:extLst>
              <a:ext uri="{FF2B5EF4-FFF2-40B4-BE49-F238E27FC236}">
                <a16:creationId xmlns:a16="http://schemas.microsoft.com/office/drawing/2014/main" id="{B02799D5-133C-4691-908A-A2EDFC9F2CA9}"/>
              </a:ext>
            </a:extLst>
          </p:cNvPr>
          <p:cNvSpPr/>
          <p:nvPr/>
        </p:nvSpPr>
        <p:spPr>
          <a:xfrm>
            <a:off x="4611711" y="470011"/>
            <a:ext cx="1356360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EAA4E30-C502-4A54-831B-768CAD7C3315}"/>
              </a:ext>
            </a:extLst>
          </p:cNvPr>
          <p:cNvGrpSpPr/>
          <p:nvPr/>
        </p:nvGrpSpPr>
        <p:grpSpPr>
          <a:xfrm>
            <a:off x="265631" y="1153922"/>
            <a:ext cx="8653780" cy="5268325"/>
            <a:chOff x="398500" y="945133"/>
            <a:chExt cx="8692158" cy="5704078"/>
          </a:xfrm>
        </p:grpSpPr>
        <p:sp>
          <p:nvSpPr>
            <p:cNvPr id="52" name="object 2">
              <a:extLst>
                <a:ext uri="{FF2B5EF4-FFF2-40B4-BE49-F238E27FC236}">
                  <a16:creationId xmlns:a16="http://schemas.microsoft.com/office/drawing/2014/main" id="{FC795275-D297-4DCB-A19E-B6D5DC5815D2}"/>
                </a:ext>
              </a:extLst>
            </p:cNvPr>
            <p:cNvSpPr/>
            <p:nvPr/>
          </p:nvSpPr>
          <p:spPr>
            <a:xfrm>
              <a:off x="741578" y="945133"/>
              <a:ext cx="1362456" cy="292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3">
              <a:extLst>
                <a:ext uri="{FF2B5EF4-FFF2-40B4-BE49-F238E27FC236}">
                  <a16:creationId xmlns:a16="http://schemas.microsoft.com/office/drawing/2014/main" id="{375A90FE-947E-49D6-BC49-1E591859D63A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27710A50-B8CD-4BCB-B9D4-ECFACC5B356D}"/>
                </a:ext>
              </a:extLst>
            </p:cNvPr>
            <p:cNvSpPr/>
            <p:nvPr/>
          </p:nvSpPr>
          <p:spPr>
            <a:xfrm>
              <a:off x="1933320" y="945133"/>
              <a:ext cx="1135761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0FFECA69-430A-4D01-84C3-7FB2AE0D01FC}"/>
                </a:ext>
              </a:extLst>
            </p:cNvPr>
            <p:cNvSpPr/>
            <p:nvPr/>
          </p:nvSpPr>
          <p:spPr>
            <a:xfrm>
              <a:off x="2842005" y="945133"/>
              <a:ext cx="20116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4F3A3255-66EF-41EB-8569-934329BBB79C}"/>
                </a:ext>
              </a:extLst>
            </p:cNvPr>
            <p:cNvSpPr/>
            <p:nvPr/>
          </p:nvSpPr>
          <p:spPr>
            <a:xfrm>
              <a:off x="2976117" y="945133"/>
              <a:ext cx="113538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214EF0EA-C2A3-4038-962B-C49D69225867}"/>
                </a:ext>
              </a:extLst>
            </p:cNvPr>
            <p:cNvSpPr/>
            <p:nvPr/>
          </p:nvSpPr>
          <p:spPr>
            <a:xfrm>
              <a:off x="3940809" y="945133"/>
              <a:ext cx="681227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B21ED5E1-1E00-4E23-BAC2-0B5E4054F624}"/>
                </a:ext>
              </a:extLst>
            </p:cNvPr>
            <p:cNvSpPr txBox="1"/>
            <p:nvPr/>
          </p:nvSpPr>
          <p:spPr>
            <a:xfrm>
              <a:off x="745642" y="1400302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>
                <a:latin typeface="Wingdings"/>
                <a:cs typeface="Wingdings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4B146AD6-210C-42C8-9A5F-E4A0C44E29EC}"/>
                </a:ext>
              </a:extLst>
            </p:cNvPr>
            <p:cNvSpPr/>
            <p:nvPr/>
          </p:nvSpPr>
          <p:spPr>
            <a:xfrm>
              <a:off x="1009802" y="1402333"/>
              <a:ext cx="1225296" cy="2621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A953EB70-5F04-44D2-90F4-0960B49FAB8A}"/>
                </a:ext>
              </a:extLst>
            </p:cNvPr>
            <p:cNvSpPr/>
            <p:nvPr/>
          </p:nvSpPr>
          <p:spPr>
            <a:xfrm>
              <a:off x="2076576" y="1402333"/>
              <a:ext cx="1021461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1">
              <a:extLst>
                <a:ext uri="{FF2B5EF4-FFF2-40B4-BE49-F238E27FC236}">
                  <a16:creationId xmlns:a16="http://schemas.microsoft.com/office/drawing/2014/main" id="{18AC8AF9-C524-4A21-9EBC-2584150EE572}"/>
                </a:ext>
              </a:extLst>
            </p:cNvPr>
            <p:cNvSpPr/>
            <p:nvPr/>
          </p:nvSpPr>
          <p:spPr>
            <a:xfrm>
              <a:off x="2893822" y="1402333"/>
              <a:ext cx="171450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2">
              <a:extLst>
                <a:ext uri="{FF2B5EF4-FFF2-40B4-BE49-F238E27FC236}">
                  <a16:creationId xmlns:a16="http://schemas.microsoft.com/office/drawing/2014/main" id="{A58A11A4-5D3D-4815-A070-DB40791E716B}"/>
                </a:ext>
              </a:extLst>
            </p:cNvPr>
            <p:cNvSpPr/>
            <p:nvPr/>
          </p:nvSpPr>
          <p:spPr>
            <a:xfrm>
              <a:off x="3008122" y="1402333"/>
              <a:ext cx="1021079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3">
              <a:extLst>
                <a:ext uri="{FF2B5EF4-FFF2-40B4-BE49-F238E27FC236}">
                  <a16:creationId xmlns:a16="http://schemas.microsoft.com/office/drawing/2014/main" id="{CA504C22-9B4C-4752-95A2-947C00244902}"/>
                </a:ext>
              </a:extLst>
            </p:cNvPr>
            <p:cNvSpPr/>
            <p:nvPr/>
          </p:nvSpPr>
          <p:spPr>
            <a:xfrm>
              <a:off x="3872229" y="1402333"/>
              <a:ext cx="612648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4">
              <a:extLst>
                <a:ext uri="{FF2B5EF4-FFF2-40B4-BE49-F238E27FC236}">
                  <a16:creationId xmlns:a16="http://schemas.microsoft.com/office/drawing/2014/main" id="{171E3C99-BB98-4DF7-8F88-C8CF0E527E6A}"/>
                </a:ext>
              </a:extLst>
            </p:cNvPr>
            <p:cNvSpPr/>
            <p:nvPr/>
          </p:nvSpPr>
          <p:spPr>
            <a:xfrm>
              <a:off x="4329429" y="1402333"/>
              <a:ext cx="817270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5">
              <a:extLst>
                <a:ext uri="{FF2B5EF4-FFF2-40B4-BE49-F238E27FC236}">
                  <a16:creationId xmlns:a16="http://schemas.microsoft.com/office/drawing/2014/main" id="{4C3130E4-E5E0-4F5B-9FAD-869605E12CA2}"/>
                </a:ext>
              </a:extLst>
            </p:cNvPr>
            <p:cNvSpPr/>
            <p:nvPr/>
          </p:nvSpPr>
          <p:spPr>
            <a:xfrm>
              <a:off x="4989576" y="1402333"/>
              <a:ext cx="612648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6">
              <a:extLst>
                <a:ext uri="{FF2B5EF4-FFF2-40B4-BE49-F238E27FC236}">
                  <a16:creationId xmlns:a16="http://schemas.microsoft.com/office/drawing/2014/main" id="{7E96B979-6B83-4E3A-850D-7F7D0FE535A3}"/>
                </a:ext>
              </a:extLst>
            </p:cNvPr>
            <p:cNvSpPr/>
            <p:nvPr/>
          </p:nvSpPr>
          <p:spPr>
            <a:xfrm>
              <a:off x="5446776" y="1402333"/>
              <a:ext cx="612648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7">
              <a:extLst>
                <a:ext uri="{FF2B5EF4-FFF2-40B4-BE49-F238E27FC236}">
                  <a16:creationId xmlns:a16="http://schemas.microsoft.com/office/drawing/2014/main" id="{0FCFF372-DF5E-4246-903E-C27D413B0728}"/>
                </a:ext>
              </a:extLst>
            </p:cNvPr>
            <p:cNvSpPr/>
            <p:nvPr/>
          </p:nvSpPr>
          <p:spPr>
            <a:xfrm>
              <a:off x="5903976" y="1402333"/>
              <a:ext cx="612648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8">
              <a:extLst>
                <a:ext uri="{FF2B5EF4-FFF2-40B4-BE49-F238E27FC236}">
                  <a16:creationId xmlns:a16="http://schemas.microsoft.com/office/drawing/2014/main" id="{251A7514-5875-4364-AA3E-BD02959F8561}"/>
                </a:ext>
              </a:extLst>
            </p:cNvPr>
            <p:cNvSpPr/>
            <p:nvPr/>
          </p:nvSpPr>
          <p:spPr>
            <a:xfrm>
              <a:off x="1262786" y="1783714"/>
              <a:ext cx="1021079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9">
              <a:extLst>
                <a:ext uri="{FF2B5EF4-FFF2-40B4-BE49-F238E27FC236}">
                  <a16:creationId xmlns:a16="http://schemas.microsoft.com/office/drawing/2014/main" id="{A963CA86-7E24-4B62-88DD-83948784A4BC}"/>
                </a:ext>
              </a:extLst>
            </p:cNvPr>
            <p:cNvSpPr/>
            <p:nvPr/>
          </p:nvSpPr>
          <p:spPr>
            <a:xfrm>
              <a:off x="1637664" y="2164714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0">
              <a:extLst>
                <a:ext uri="{FF2B5EF4-FFF2-40B4-BE49-F238E27FC236}">
                  <a16:creationId xmlns:a16="http://schemas.microsoft.com/office/drawing/2014/main" id="{AD18FFCA-D89C-47A0-ADD9-3D24418DAB7F}"/>
                </a:ext>
              </a:extLst>
            </p:cNvPr>
            <p:cNvSpPr/>
            <p:nvPr/>
          </p:nvSpPr>
          <p:spPr>
            <a:xfrm>
              <a:off x="2094864" y="2164714"/>
              <a:ext cx="817270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1">
              <a:extLst>
                <a:ext uri="{FF2B5EF4-FFF2-40B4-BE49-F238E27FC236}">
                  <a16:creationId xmlns:a16="http://schemas.microsoft.com/office/drawing/2014/main" id="{C6BA2B95-D4AB-4E89-86DE-D2F7D62EBB2D}"/>
                </a:ext>
              </a:extLst>
            </p:cNvPr>
            <p:cNvSpPr/>
            <p:nvPr/>
          </p:nvSpPr>
          <p:spPr>
            <a:xfrm>
              <a:off x="2707894" y="2164714"/>
              <a:ext cx="408431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2">
              <a:extLst>
                <a:ext uri="{FF2B5EF4-FFF2-40B4-BE49-F238E27FC236}">
                  <a16:creationId xmlns:a16="http://schemas.microsoft.com/office/drawing/2014/main" id="{B3C70D05-630E-4C00-AFD8-FA0CB09E081F}"/>
                </a:ext>
              </a:extLst>
            </p:cNvPr>
            <p:cNvSpPr/>
            <p:nvPr/>
          </p:nvSpPr>
          <p:spPr>
            <a:xfrm>
              <a:off x="2959354" y="2164714"/>
              <a:ext cx="1021080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3">
              <a:extLst>
                <a:ext uri="{FF2B5EF4-FFF2-40B4-BE49-F238E27FC236}">
                  <a16:creationId xmlns:a16="http://schemas.microsoft.com/office/drawing/2014/main" id="{FF06DD03-EF7E-4B78-9F50-01D954172BBE}"/>
                </a:ext>
              </a:extLst>
            </p:cNvPr>
            <p:cNvSpPr/>
            <p:nvPr/>
          </p:nvSpPr>
          <p:spPr>
            <a:xfrm>
              <a:off x="3821938" y="2164714"/>
              <a:ext cx="612648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4">
              <a:extLst>
                <a:ext uri="{FF2B5EF4-FFF2-40B4-BE49-F238E27FC236}">
                  <a16:creationId xmlns:a16="http://schemas.microsoft.com/office/drawing/2014/main" id="{C10A8E3F-156A-4DDD-9388-35F3635B0BBD}"/>
                </a:ext>
              </a:extLst>
            </p:cNvPr>
            <p:cNvSpPr/>
            <p:nvPr/>
          </p:nvSpPr>
          <p:spPr>
            <a:xfrm>
              <a:off x="4330953" y="2164714"/>
              <a:ext cx="613105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5">
              <a:extLst>
                <a:ext uri="{FF2B5EF4-FFF2-40B4-BE49-F238E27FC236}">
                  <a16:creationId xmlns:a16="http://schemas.microsoft.com/office/drawing/2014/main" id="{58F9892D-44B7-440D-907A-F759F5D01EB3}"/>
                </a:ext>
              </a:extLst>
            </p:cNvPr>
            <p:cNvSpPr/>
            <p:nvPr/>
          </p:nvSpPr>
          <p:spPr>
            <a:xfrm>
              <a:off x="4739640" y="2164714"/>
              <a:ext cx="612648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26">
              <a:extLst>
                <a:ext uri="{FF2B5EF4-FFF2-40B4-BE49-F238E27FC236}">
                  <a16:creationId xmlns:a16="http://schemas.microsoft.com/office/drawing/2014/main" id="{241468E5-4C4F-4D61-A111-6EFA574F0D00}"/>
                </a:ext>
              </a:extLst>
            </p:cNvPr>
            <p:cNvSpPr/>
            <p:nvPr/>
          </p:nvSpPr>
          <p:spPr>
            <a:xfrm>
              <a:off x="5193791" y="2164714"/>
              <a:ext cx="612648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27">
              <a:extLst>
                <a:ext uri="{FF2B5EF4-FFF2-40B4-BE49-F238E27FC236}">
                  <a16:creationId xmlns:a16="http://schemas.microsoft.com/office/drawing/2014/main" id="{98F760CD-5604-4A53-BC76-E4142BA08FB6}"/>
                </a:ext>
              </a:extLst>
            </p:cNvPr>
            <p:cNvSpPr/>
            <p:nvPr/>
          </p:nvSpPr>
          <p:spPr>
            <a:xfrm>
              <a:off x="5650991" y="2164714"/>
              <a:ext cx="612648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28">
              <a:extLst>
                <a:ext uri="{FF2B5EF4-FFF2-40B4-BE49-F238E27FC236}">
                  <a16:creationId xmlns:a16="http://schemas.microsoft.com/office/drawing/2014/main" id="{28EFE68D-5BC4-45AD-BE9A-0743BD1C123F}"/>
                </a:ext>
              </a:extLst>
            </p:cNvPr>
            <p:cNvSpPr/>
            <p:nvPr/>
          </p:nvSpPr>
          <p:spPr>
            <a:xfrm>
              <a:off x="6108191" y="2164714"/>
              <a:ext cx="816863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29">
              <a:extLst>
                <a:ext uri="{FF2B5EF4-FFF2-40B4-BE49-F238E27FC236}">
                  <a16:creationId xmlns:a16="http://schemas.microsoft.com/office/drawing/2014/main" id="{BA8B9854-077A-4A8C-860D-C131B6F81735}"/>
                </a:ext>
              </a:extLst>
            </p:cNvPr>
            <p:cNvSpPr/>
            <p:nvPr/>
          </p:nvSpPr>
          <p:spPr>
            <a:xfrm>
              <a:off x="6769607" y="2164714"/>
              <a:ext cx="817270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30">
              <a:extLst>
                <a:ext uri="{FF2B5EF4-FFF2-40B4-BE49-F238E27FC236}">
                  <a16:creationId xmlns:a16="http://schemas.microsoft.com/office/drawing/2014/main" id="{B1636A0A-8874-400B-91CE-083DFABC3C07}"/>
                </a:ext>
              </a:extLst>
            </p:cNvPr>
            <p:cNvSpPr/>
            <p:nvPr/>
          </p:nvSpPr>
          <p:spPr>
            <a:xfrm>
              <a:off x="7429754" y="2164714"/>
              <a:ext cx="408431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1">
              <a:extLst>
                <a:ext uri="{FF2B5EF4-FFF2-40B4-BE49-F238E27FC236}">
                  <a16:creationId xmlns:a16="http://schemas.microsoft.com/office/drawing/2014/main" id="{890398A8-A4B3-4A68-8BD2-EE4DF6208140}"/>
                </a:ext>
              </a:extLst>
            </p:cNvPr>
            <p:cNvSpPr/>
            <p:nvPr/>
          </p:nvSpPr>
          <p:spPr>
            <a:xfrm>
              <a:off x="7684261" y="2164714"/>
              <a:ext cx="612648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2">
              <a:extLst>
                <a:ext uri="{FF2B5EF4-FFF2-40B4-BE49-F238E27FC236}">
                  <a16:creationId xmlns:a16="http://schemas.microsoft.com/office/drawing/2014/main" id="{12C7CDEB-5599-41D7-89C1-4BE43F4B8E83}"/>
                </a:ext>
              </a:extLst>
            </p:cNvPr>
            <p:cNvSpPr/>
            <p:nvPr/>
          </p:nvSpPr>
          <p:spPr>
            <a:xfrm>
              <a:off x="1637664" y="2481707"/>
              <a:ext cx="1021461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3">
              <a:extLst>
                <a:ext uri="{FF2B5EF4-FFF2-40B4-BE49-F238E27FC236}">
                  <a16:creationId xmlns:a16="http://schemas.microsoft.com/office/drawing/2014/main" id="{C4B9F614-7EC2-48F1-B0A7-4550D7487B5A}"/>
                </a:ext>
              </a:extLst>
            </p:cNvPr>
            <p:cNvSpPr/>
            <p:nvPr/>
          </p:nvSpPr>
          <p:spPr>
            <a:xfrm>
              <a:off x="2454910" y="2481707"/>
              <a:ext cx="204215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4">
              <a:extLst>
                <a:ext uri="{FF2B5EF4-FFF2-40B4-BE49-F238E27FC236}">
                  <a16:creationId xmlns:a16="http://schemas.microsoft.com/office/drawing/2014/main" id="{597283A0-952D-4D56-8E1C-8FBAE56B05CB}"/>
                </a:ext>
              </a:extLst>
            </p:cNvPr>
            <p:cNvSpPr/>
            <p:nvPr/>
          </p:nvSpPr>
          <p:spPr>
            <a:xfrm>
              <a:off x="2557017" y="2481707"/>
              <a:ext cx="1015365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5">
              <a:extLst>
                <a:ext uri="{FF2B5EF4-FFF2-40B4-BE49-F238E27FC236}">
                  <a16:creationId xmlns:a16="http://schemas.microsoft.com/office/drawing/2014/main" id="{DDDDB48F-96BA-4E69-9C08-6533B5ACEEB7}"/>
                </a:ext>
              </a:extLst>
            </p:cNvPr>
            <p:cNvSpPr/>
            <p:nvPr/>
          </p:nvSpPr>
          <p:spPr>
            <a:xfrm>
              <a:off x="3369309" y="2481707"/>
              <a:ext cx="204215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6">
              <a:extLst>
                <a:ext uri="{FF2B5EF4-FFF2-40B4-BE49-F238E27FC236}">
                  <a16:creationId xmlns:a16="http://schemas.microsoft.com/office/drawing/2014/main" id="{99374249-42F2-4A8F-9ACC-F19A7E458630}"/>
                </a:ext>
              </a:extLst>
            </p:cNvPr>
            <p:cNvSpPr/>
            <p:nvPr/>
          </p:nvSpPr>
          <p:spPr>
            <a:xfrm>
              <a:off x="3471417" y="2481707"/>
              <a:ext cx="405384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37">
              <a:extLst>
                <a:ext uri="{FF2B5EF4-FFF2-40B4-BE49-F238E27FC236}">
                  <a16:creationId xmlns:a16="http://schemas.microsoft.com/office/drawing/2014/main" id="{D19E12DF-4A1E-4541-BD98-2F08E3040DEC}"/>
                </a:ext>
              </a:extLst>
            </p:cNvPr>
            <p:cNvSpPr/>
            <p:nvPr/>
          </p:nvSpPr>
          <p:spPr>
            <a:xfrm>
              <a:off x="3721353" y="2481707"/>
              <a:ext cx="1021079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8">
              <a:extLst>
                <a:ext uri="{FF2B5EF4-FFF2-40B4-BE49-F238E27FC236}">
                  <a16:creationId xmlns:a16="http://schemas.microsoft.com/office/drawing/2014/main" id="{EF245E37-1220-4C10-A1E7-0E659EC05804}"/>
                </a:ext>
              </a:extLst>
            </p:cNvPr>
            <p:cNvSpPr/>
            <p:nvPr/>
          </p:nvSpPr>
          <p:spPr>
            <a:xfrm>
              <a:off x="4583938" y="2481707"/>
              <a:ext cx="817270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39">
              <a:extLst>
                <a:ext uri="{FF2B5EF4-FFF2-40B4-BE49-F238E27FC236}">
                  <a16:creationId xmlns:a16="http://schemas.microsoft.com/office/drawing/2014/main" id="{E571C1C4-2E33-474E-8B9C-EE5732CA195D}"/>
                </a:ext>
              </a:extLst>
            </p:cNvPr>
            <p:cNvSpPr/>
            <p:nvPr/>
          </p:nvSpPr>
          <p:spPr>
            <a:xfrm>
              <a:off x="5245608" y="2481707"/>
              <a:ext cx="612648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0">
              <a:extLst>
                <a:ext uri="{FF2B5EF4-FFF2-40B4-BE49-F238E27FC236}">
                  <a16:creationId xmlns:a16="http://schemas.microsoft.com/office/drawing/2014/main" id="{44A553E5-7529-4ABC-9E8C-336078AFE500}"/>
                </a:ext>
              </a:extLst>
            </p:cNvPr>
            <p:cNvSpPr/>
            <p:nvPr/>
          </p:nvSpPr>
          <p:spPr>
            <a:xfrm>
              <a:off x="5702808" y="2481707"/>
              <a:ext cx="612648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1">
              <a:extLst>
                <a:ext uri="{FF2B5EF4-FFF2-40B4-BE49-F238E27FC236}">
                  <a16:creationId xmlns:a16="http://schemas.microsoft.com/office/drawing/2014/main" id="{B750F669-0D54-4954-84C0-4EF16F8901BD}"/>
                </a:ext>
              </a:extLst>
            </p:cNvPr>
            <p:cNvSpPr/>
            <p:nvPr/>
          </p:nvSpPr>
          <p:spPr>
            <a:xfrm>
              <a:off x="1262786" y="2862707"/>
              <a:ext cx="816864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2">
              <a:extLst>
                <a:ext uri="{FF2B5EF4-FFF2-40B4-BE49-F238E27FC236}">
                  <a16:creationId xmlns:a16="http://schemas.microsoft.com/office/drawing/2014/main" id="{1C95FDC3-1E7D-454D-9622-3881F42923B4}"/>
                </a:ext>
              </a:extLst>
            </p:cNvPr>
            <p:cNvSpPr/>
            <p:nvPr/>
          </p:nvSpPr>
          <p:spPr>
            <a:xfrm>
              <a:off x="1637664" y="3243402"/>
              <a:ext cx="612648" cy="26243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3">
              <a:extLst>
                <a:ext uri="{FF2B5EF4-FFF2-40B4-BE49-F238E27FC236}">
                  <a16:creationId xmlns:a16="http://schemas.microsoft.com/office/drawing/2014/main" id="{41EFFC8A-C9C5-4C4C-A423-62A55A85785E}"/>
                </a:ext>
              </a:extLst>
            </p:cNvPr>
            <p:cNvSpPr/>
            <p:nvPr/>
          </p:nvSpPr>
          <p:spPr>
            <a:xfrm>
              <a:off x="2094864" y="3243402"/>
              <a:ext cx="1021461" cy="26243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4">
              <a:extLst>
                <a:ext uri="{FF2B5EF4-FFF2-40B4-BE49-F238E27FC236}">
                  <a16:creationId xmlns:a16="http://schemas.microsoft.com/office/drawing/2014/main" id="{19FB8561-5642-4711-B4E3-FAF2EE1CF02C}"/>
                </a:ext>
              </a:extLst>
            </p:cNvPr>
            <p:cNvSpPr/>
            <p:nvPr/>
          </p:nvSpPr>
          <p:spPr>
            <a:xfrm>
              <a:off x="2959354" y="3243402"/>
              <a:ext cx="612647" cy="26243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5">
              <a:extLst>
                <a:ext uri="{FF2B5EF4-FFF2-40B4-BE49-F238E27FC236}">
                  <a16:creationId xmlns:a16="http://schemas.microsoft.com/office/drawing/2014/main" id="{5237721B-B5FC-41F0-8062-0E6B721789BE}"/>
                </a:ext>
              </a:extLst>
            </p:cNvPr>
            <p:cNvSpPr/>
            <p:nvPr/>
          </p:nvSpPr>
          <p:spPr>
            <a:xfrm>
              <a:off x="3367785" y="3243402"/>
              <a:ext cx="204215" cy="26243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6">
              <a:extLst>
                <a:ext uri="{FF2B5EF4-FFF2-40B4-BE49-F238E27FC236}">
                  <a16:creationId xmlns:a16="http://schemas.microsoft.com/office/drawing/2014/main" id="{7F58935A-86B6-4359-B4F6-97675E5248CC}"/>
                </a:ext>
              </a:extLst>
            </p:cNvPr>
            <p:cNvSpPr/>
            <p:nvPr/>
          </p:nvSpPr>
          <p:spPr>
            <a:xfrm>
              <a:off x="3469894" y="3243402"/>
              <a:ext cx="1017270" cy="26243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47">
              <a:extLst>
                <a:ext uri="{FF2B5EF4-FFF2-40B4-BE49-F238E27FC236}">
                  <a16:creationId xmlns:a16="http://schemas.microsoft.com/office/drawing/2014/main" id="{C7D51B8E-E931-4B3A-99FF-F1E0709025B6}"/>
                </a:ext>
              </a:extLst>
            </p:cNvPr>
            <p:cNvSpPr/>
            <p:nvPr/>
          </p:nvSpPr>
          <p:spPr>
            <a:xfrm>
              <a:off x="4330953" y="3243402"/>
              <a:ext cx="408431" cy="26243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48">
              <a:extLst>
                <a:ext uri="{FF2B5EF4-FFF2-40B4-BE49-F238E27FC236}">
                  <a16:creationId xmlns:a16="http://schemas.microsoft.com/office/drawing/2014/main" id="{4726FF25-54BD-42EE-AC03-2C66523229F2}"/>
                </a:ext>
              </a:extLst>
            </p:cNvPr>
            <p:cNvSpPr/>
            <p:nvPr/>
          </p:nvSpPr>
          <p:spPr>
            <a:xfrm>
              <a:off x="4583938" y="3243402"/>
              <a:ext cx="613105" cy="26243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49">
              <a:extLst>
                <a:ext uri="{FF2B5EF4-FFF2-40B4-BE49-F238E27FC236}">
                  <a16:creationId xmlns:a16="http://schemas.microsoft.com/office/drawing/2014/main" id="{A38AE76D-B128-45F4-B4E6-064F14907440}"/>
                </a:ext>
              </a:extLst>
            </p:cNvPr>
            <p:cNvSpPr/>
            <p:nvPr/>
          </p:nvSpPr>
          <p:spPr>
            <a:xfrm>
              <a:off x="4992623" y="3243402"/>
              <a:ext cx="408431" cy="26243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50">
              <a:extLst>
                <a:ext uri="{FF2B5EF4-FFF2-40B4-BE49-F238E27FC236}">
                  <a16:creationId xmlns:a16="http://schemas.microsoft.com/office/drawing/2014/main" id="{D792306D-BE35-4B85-B890-8977E09200EB}"/>
                </a:ext>
              </a:extLst>
            </p:cNvPr>
            <p:cNvSpPr/>
            <p:nvPr/>
          </p:nvSpPr>
          <p:spPr>
            <a:xfrm>
              <a:off x="5245608" y="3243402"/>
              <a:ext cx="1021080" cy="26243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51">
              <a:extLst>
                <a:ext uri="{FF2B5EF4-FFF2-40B4-BE49-F238E27FC236}">
                  <a16:creationId xmlns:a16="http://schemas.microsoft.com/office/drawing/2014/main" id="{D6770011-C35C-42FE-B3F2-6884AA1452E5}"/>
                </a:ext>
              </a:extLst>
            </p:cNvPr>
            <p:cNvSpPr/>
            <p:nvPr/>
          </p:nvSpPr>
          <p:spPr>
            <a:xfrm>
              <a:off x="1637664" y="3560953"/>
              <a:ext cx="816863" cy="26212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2">
              <a:extLst>
                <a:ext uri="{FF2B5EF4-FFF2-40B4-BE49-F238E27FC236}">
                  <a16:creationId xmlns:a16="http://schemas.microsoft.com/office/drawing/2014/main" id="{14F8BB42-2CA9-4D6F-9D3E-33B49FF61E9C}"/>
                </a:ext>
              </a:extLst>
            </p:cNvPr>
            <p:cNvSpPr/>
            <p:nvPr/>
          </p:nvSpPr>
          <p:spPr>
            <a:xfrm>
              <a:off x="2297557" y="3560953"/>
              <a:ext cx="1021461" cy="26212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3">
              <a:extLst>
                <a:ext uri="{FF2B5EF4-FFF2-40B4-BE49-F238E27FC236}">
                  <a16:creationId xmlns:a16="http://schemas.microsoft.com/office/drawing/2014/main" id="{E2DF3C79-E084-4E09-B544-E8986AD293BF}"/>
                </a:ext>
              </a:extLst>
            </p:cNvPr>
            <p:cNvSpPr/>
            <p:nvPr/>
          </p:nvSpPr>
          <p:spPr>
            <a:xfrm>
              <a:off x="3114801" y="3560953"/>
              <a:ext cx="408431" cy="26212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54">
              <a:extLst>
                <a:ext uri="{FF2B5EF4-FFF2-40B4-BE49-F238E27FC236}">
                  <a16:creationId xmlns:a16="http://schemas.microsoft.com/office/drawing/2014/main" id="{B2FF0B82-327C-47BD-95FD-17A5491AAE93}"/>
                </a:ext>
              </a:extLst>
            </p:cNvPr>
            <p:cNvSpPr/>
            <p:nvPr/>
          </p:nvSpPr>
          <p:spPr>
            <a:xfrm>
              <a:off x="3364738" y="3560953"/>
              <a:ext cx="408432" cy="26212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55">
              <a:extLst>
                <a:ext uri="{FF2B5EF4-FFF2-40B4-BE49-F238E27FC236}">
                  <a16:creationId xmlns:a16="http://schemas.microsoft.com/office/drawing/2014/main" id="{ECD7314C-84C6-4DD8-B8A0-D00BF5D803D4}"/>
                </a:ext>
              </a:extLst>
            </p:cNvPr>
            <p:cNvSpPr/>
            <p:nvPr/>
          </p:nvSpPr>
          <p:spPr>
            <a:xfrm>
              <a:off x="3619246" y="3560953"/>
              <a:ext cx="612648" cy="26212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56">
              <a:extLst>
                <a:ext uri="{FF2B5EF4-FFF2-40B4-BE49-F238E27FC236}">
                  <a16:creationId xmlns:a16="http://schemas.microsoft.com/office/drawing/2014/main" id="{ACF4A37C-CFE9-4EDD-BDF2-9B1424BD8BF6}"/>
                </a:ext>
              </a:extLst>
            </p:cNvPr>
            <p:cNvSpPr txBox="1"/>
            <p:nvPr/>
          </p:nvSpPr>
          <p:spPr>
            <a:xfrm>
              <a:off x="963574" y="1573199"/>
              <a:ext cx="480695" cy="2621280"/>
            </a:xfrm>
            <a:prstGeom prst="rect">
              <a:avLst/>
            </a:prstGeom>
          </p:spPr>
          <p:txBody>
            <a:bodyPr vert="horz" wrap="square" lIns="0" tIns="1308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3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770"/>
                </a:spcBef>
              </a:pPr>
              <a:r>
                <a:rPr sz="1800" dirty="0">
                  <a:solidFill>
                    <a:srgbClr val="0000FF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255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77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2900">
                <a:latin typeface="Times New Roman"/>
                <a:cs typeface="Times New Roman"/>
              </a:endParaRPr>
            </a:p>
            <a:p>
              <a:pPr marR="5080" algn="r">
                <a:lnSpc>
                  <a:spcPct val="100000"/>
                </a:lnSpc>
              </a:pPr>
              <a:r>
                <a:rPr sz="1800" dirty="0">
                  <a:solidFill>
                    <a:srgbClr val="0000FF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50" name="object 57">
              <a:extLst>
                <a:ext uri="{FF2B5EF4-FFF2-40B4-BE49-F238E27FC236}">
                  <a16:creationId xmlns:a16="http://schemas.microsoft.com/office/drawing/2014/main" id="{7305E0D6-2B0C-4092-AE73-F4B5C1730AC1}"/>
                </a:ext>
              </a:extLst>
            </p:cNvPr>
            <p:cNvSpPr/>
            <p:nvPr/>
          </p:nvSpPr>
          <p:spPr>
            <a:xfrm>
              <a:off x="1637664" y="3941953"/>
              <a:ext cx="816863" cy="26212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58">
              <a:extLst>
                <a:ext uri="{FF2B5EF4-FFF2-40B4-BE49-F238E27FC236}">
                  <a16:creationId xmlns:a16="http://schemas.microsoft.com/office/drawing/2014/main" id="{D8766CD9-5BAD-43D8-8FA8-9A33F06238AA}"/>
                </a:ext>
              </a:extLst>
            </p:cNvPr>
            <p:cNvSpPr/>
            <p:nvPr/>
          </p:nvSpPr>
          <p:spPr>
            <a:xfrm>
              <a:off x="2297557" y="3941953"/>
              <a:ext cx="1021461" cy="26212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59">
              <a:extLst>
                <a:ext uri="{FF2B5EF4-FFF2-40B4-BE49-F238E27FC236}">
                  <a16:creationId xmlns:a16="http://schemas.microsoft.com/office/drawing/2014/main" id="{63E5CA17-B141-4B73-9435-918B61DE2077}"/>
                </a:ext>
              </a:extLst>
            </p:cNvPr>
            <p:cNvSpPr/>
            <p:nvPr/>
          </p:nvSpPr>
          <p:spPr>
            <a:xfrm>
              <a:off x="3162045" y="3941953"/>
              <a:ext cx="408431" cy="26212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60">
              <a:extLst>
                <a:ext uri="{FF2B5EF4-FFF2-40B4-BE49-F238E27FC236}">
                  <a16:creationId xmlns:a16="http://schemas.microsoft.com/office/drawing/2014/main" id="{1D287688-A3EF-4445-A0D5-97988B1A5649}"/>
                </a:ext>
              </a:extLst>
            </p:cNvPr>
            <p:cNvSpPr/>
            <p:nvPr/>
          </p:nvSpPr>
          <p:spPr>
            <a:xfrm>
              <a:off x="3366261" y="3941953"/>
              <a:ext cx="408432" cy="26212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61">
              <a:extLst>
                <a:ext uri="{FF2B5EF4-FFF2-40B4-BE49-F238E27FC236}">
                  <a16:creationId xmlns:a16="http://schemas.microsoft.com/office/drawing/2014/main" id="{B59B5973-AD17-49F1-8822-5AE03FFA1BDD}"/>
                </a:ext>
              </a:extLst>
            </p:cNvPr>
            <p:cNvSpPr/>
            <p:nvPr/>
          </p:nvSpPr>
          <p:spPr>
            <a:xfrm>
              <a:off x="3619246" y="3941953"/>
              <a:ext cx="1225296" cy="26212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62">
              <a:extLst>
                <a:ext uri="{FF2B5EF4-FFF2-40B4-BE49-F238E27FC236}">
                  <a16:creationId xmlns:a16="http://schemas.microsoft.com/office/drawing/2014/main" id="{7B2A99B1-6684-425D-96FB-E2D31AB3C038}"/>
                </a:ext>
              </a:extLst>
            </p:cNvPr>
            <p:cNvSpPr/>
            <p:nvPr/>
          </p:nvSpPr>
          <p:spPr>
            <a:xfrm>
              <a:off x="1637664" y="4260469"/>
              <a:ext cx="1021461" cy="26212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63">
              <a:extLst>
                <a:ext uri="{FF2B5EF4-FFF2-40B4-BE49-F238E27FC236}">
                  <a16:creationId xmlns:a16="http://schemas.microsoft.com/office/drawing/2014/main" id="{8952AD38-636F-4F89-932B-776293ABADFA}"/>
                </a:ext>
              </a:extLst>
            </p:cNvPr>
            <p:cNvSpPr/>
            <p:nvPr/>
          </p:nvSpPr>
          <p:spPr>
            <a:xfrm>
              <a:off x="2502154" y="4260469"/>
              <a:ext cx="612648" cy="26212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5">
              <a:extLst>
                <a:ext uri="{FF2B5EF4-FFF2-40B4-BE49-F238E27FC236}">
                  <a16:creationId xmlns:a16="http://schemas.microsoft.com/office/drawing/2014/main" id="{4619AD7A-40A9-4B9F-8FEF-E099EE11ED38}"/>
                </a:ext>
              </a:extLst>
            </p:cNvPr>
            <p:cNvSpPr/>
            <p:nvPr/>
          </p:nvSpPr>
          <p:spPr>
            <a:xfrm>
              <a:off x="3840479" y="3991355"/>
              <a:ext cx="5250179" cy="265785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66">
              <a:extLst>
                <a:ext uri="{FF2B5EF4-FFF2-40B4-BE49-F238E27FC236}">
                  <a16:creationId xmlns:a16="http://schemas.microsoft.com/office/drawing/2014/main" id="{DDAC3E56-4E61-4F45-8483-28F4E5BA8E07}"/>
                </a:ext>
              </a:extLst>
            </p:cNvPr>
            <p:cNvSpPr txBox="1"/>
            <p:nvPr/>
          </p:nvSpPr>
          <p:spPr>
            <a:xfrm>
              <a:off x="3994784" y="4380738"/>
              <a:ext cx="1672589" cy="160785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41350">
                <a:lnSpc>
                  <a:spcPct val="100000"/>
                </a:lnSpc>
                <a:spcBef>
                  <a:spcPts val="100"/>
                </a:spcBef>
              </a:pPr>
              <a:r>
                <a:rPr sz="2000" b="1" dirty="0">
                  <a:solidFill>
                    <a:srgbClr val="7394AC"/>
                  </a:solidFill>
                  <a:latin typeface="맑은 고딕"/>
                  <a:cs typeface="맑은 고딕"/>
                </a:rPr>
                <a:t>인공지능</a:t>
              </a:r>
              <a:endParaRPr sz="2000" dirty="0">
                <a:latin typeface="맑은 고딕"/>
                <a:cs typeface="맑은 고딕"/>
              </a:endParaRPr>
            </a:p>
            <a:p>
              <a:pPr marL="12700" marR="53340">
                <a:lnSpc>
                  <a:spcPct val="100000"/>
                </a:lnSpc>
                <a:spcBef>
                  <a:spcPts val="1355"/>
                </a:spcBef>
              </a:pPr>
              <a:r>
                <a:rPr sz="1600" dirty="0">
                  <a:solidFill>
                    <a:srgbClr val="7394AC"/>
                  </a:solidFill>
                  <a:latin typeface="맑은 고딕"/>
                  <a:cs typeface="맑은 고딕"/>
                </a:rPr>
                <a:t>Expert </a:t>
              </a:r>
              <a:r>
                <a:rPr sz="1600" spc="-10" dirty="0">
                  <a:solidFill>
                    <a:srgbClr val="7394AC"/>
                  </a:solidFill>
                  <a:latin typeface="맑은 고딕"/>
                  <a:cs typeface="맑은 고딕"/>
                </a:rPr>
                <a:t>system,</a:t>
              </a:r>
              <a:br>
                <a:rPr lang="en-US" sz="1600" spc="-10" dirty="0">
                  <a:solidFill>
                    <a:srgbClr val="7394AC"/>
                  </a:solidFill>
                  <a:latin typeface="맑은 고딕"/>
                  <a:cs typeface="맑은 고딕"/>
                </a:rPr>
              </a:br>
              <a:r>
                <a:rPr sz="1600" spc="-5" dirty="0">
                  <a:solidFill>
                    <a:srgbClr val="7394AC"/>
                  </a:solidFill>
                  <a:latin typeface="맑은 고딕"/>
                  <a:cs typeface="맑은 고딕"/>
                </a:rPr>
                <a:t>Logical </a:t>
              </a:r>
              <a:r>
                <a:rPr sz="1600" spc="-10" dirty="0">
                  <a:solidFill>
                    <a:srgbClr val="7394AC"/>
                  </a:solidFill>
                  <a:latin typeface="맑은 고딕"/>
                  <a:cs typeface="맑은 고딕"/>
                </a:rPr>
                <a:t>inference,  </a:t>
              </a:r>
              <a:r>
                <a:rPr sz="1600" spc="-5" dirty="0">
                  <a:solidFill>
                    <a:srgbClr val="7394AC"/>
                  </a:solidFill>
                  <a:latin typeface="맑은 고딕"/>
                  <a:cs typeface="맑은 고딕"/>
                </a:rPr>
                <a:t>Planning,</a:t>
              </a:r>
              <a:endParaRPr sz="1600" dirty="0">
                <a:latin typeface="맑은 고딕"/>
                <a:cs typeface="맑은 고딕"/>
              </a:endParaRPr>
            </a:p>
            <a:p>
              <a:pPr marL="155575">
                <a:lnSpc>
                  <a:spcPct val="100000"/>
                </a:lnSpc>
              </a:pPr>
              <a:r>
                <a:rPr sz="1600" spc="-10" dirty="0">
                  <a:solidFill>
                    <a:srgbClr val="7394AC"/>
                  </a:solidFill>
                  <a:latin typeface="맑은 고딕"/>
                  <a:cs typeface="맑은 고딕"/>
                </a:rPr>
                <a:t>Search,</a:t>
              </a:r>
              <a:r>
                <a:rPr sz="1600" spc="25" dirty="0">
                  <a:solidFill>
                    <a:srgbClr val="7394AC"/>
                  </a:solidFill>
                  <a:latin typeface="맑은 고딕"/>
                  <a:cs typeface="맑은 고딕"/>
                </a:rPr>
                <a:t> </a:t>
              </a:r>
              <a:r>
                <a:rPr sz="1600" spc="-5" dirty="0">
                  <a:solidFill>
                    <a:srgbClr val="7394AC"/>
                  </a:solidFill>
                  <a:latin typeface="Cambria Math"/>
                  <a:cs typeface="Cambria Math"/>
                </a:rPr>
                <a:t>⋯</a:t>
              </a:r>
              <a:endParaRPr sz="1600" dirty="0">
                <a:latin typeface="Cambria Math"/>
                <a:cs typeface="Cambria Math"/>
              </a:endParaRPr>
            </a:p>
          </p:txBody>
        </p:sp>
        <p:sp>
          <p:nvSpPr>
            <p:cNvPr id="159" name="object 67">
              <a:extLst>
                <a:ext uri="{FF2B5EF4-FFF2-40B4-BE49-F238E27FC236}">
                  <a16:creationId xmlns:a16="http://schemas.microsoft.com/office/drawing/2014/main" id="{658DA64B-E8E4-4681-9C7F-E14E71E4E2E9}"/>
                </a:ext>
              </a:extLst>
            </p:cNvPr>
            <p:cNvSpPr txBox="1"/>
            <p:nvPr/>
          </p:nvSpPr>
          <p:spPr>
            <a:xfrm>
              <a:off x="5844032" y="5067680"/>
              <a:ext cx="1126490" cy="7569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7394AC"/>
                  </a:solidFill>
                  <a:latin typeface="맑은 고딕"/>
                  <a:cs typeface="맑은 고딕"/>
                </a:rPr>
                <a:t>FNN, RNN  SVM,</a:t>
              </a:r>
              <a:r>
                <a:rPr sz="1600" spc="-65" dirty="0">
                  <a:solidFill>
                    <a:srgbClr val="7394AC"/>
                  </a:solidFill>
                  <a:latin typeface="맑은 고딕"/>
                  <a:cs typeface="맑은 고딕"/>
                </a:rPr>
                <a:t> </a:t>
              </a:r>
              <a:r>
                <a:rPr sz="1600" spc="-5" dirty="0">
                  <a:solidFill>
                    <a:srgbClr val="7394AC"/>
                  </a:solidFill>
                  <a:latin typeface="맑은 고딕"/>
                  <a:cs typeface="맑은 고딕"/>
                </a:rPr>
                <a:t>K-NN,</a:t>
              </a:r>
              <a:endParaRPr sz="1600">
                <a:latin typeface="맑은 고딕"/>
                <a:cs typeface="맑은 고딕"/>
              </a:endParaRPr>
            </a:p>
            <a:p>
              <a:pPr marR="20320" algn="ctr">
                <a:lnSpc>
                  <a:spcPct val="100000"/>
                </a:lnSpc>
              </a:pPr>
              <a:r>
                <a:rPr sz="1600" spc="-5" dirty="0">
                  <a:solidFill>
                    <a:srgbClr val="7394AC"/>
                  </a:solidFill>
                  <a:latin typeface="Cambria Math"/>
                  <a:cs typeface="Cambria Math"/>
                </a:rPr>
                <a:t>⋯</a:t>
              </a:r>
              <a:endParaRPr sz="1600">
                <a:latin typeface="Cambria Math"/>
                <a:cs typeface="Cambria Math"/>
              </a:endParaRPr>
            </a:p>
          </p:txBody>
        </p:sp>
        <p:sp>
          <p:nvSpPr>
            <p:cNvPr id="160" name="object 68">
              <a:extLst>
                <a:ext uri="{FF2B5EF4-FFF2-40B4-BE49-F238E27FC236}">
                  <a16:creationId xmlns:a16="http://schemas.microsoft.com/office/drawing/2014/main" id="{EE2C2321-1685-4DF4-9EBB-B9B7097D19FA}"/>
                </a:ext>
              </a:extLst>
            </p:cNvPr>
            <p:cNvSpPr txBox="1"/>
            <p:nvPr/>
          </p:nvSpPr>
          <p:spPr>
            <a:xfrm>
              <a:off x="7194550" y="4622055"/>
              <a:ext cx="1663700" cy="1347470"/>
            </a:xfrm>
            <a:prstGeom prst="rect">
              <a:avLst/>
            </a:prstGeom>
          </p:spPr>
          <p:txBody>
            <a:bodyPr vert="horz" wrap="square" lIns="0" tIns="172085" rIns="0" bIns="0" rtlCol="0">
              <a:spAutoFit/>
            </a:bodyPr>
            <a:lstStyle/>
            <a:p>
              <a:pPr marL="137795">
                <a:lnSpc>
                  <a:spcPct val="100000"/>
                </a:lnSpc>
                <a:spcBef>
                  <a:spcPts val="1355"/>
                </a:spcBef>
              </a:pPr>
              <a:r>
                <a:rPr sz="20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딥러닝</a:t>
              </a:r>
              <a:endParaRPr sz="2000" dirty="0">
                <a:latin typeface="맑은 고딕"/>
                <a:cs typeface="맑은 고딕"/>
              </a:endParaRPr>
            </a:p>
            <a:p>
              <a:pPr algn="ctr">
                <a:lnSpc>
                  <a:spcPct val="100000"/>
                </a:lnSpc>
                <a:spcBef>
                  <a:spcPts val="990"/>
                </a:spcBef>
              </a:pPr>
              <a:r>
                <a:rPr sz="1600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CNN, </a:t>
              </a:r>
              <a:r>
                <a:rPr sz="1600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DBN,</a:t>
              </a:r>
              <a:r>
                <a:rPr sz="1600" spc="-40" dirty="0">
                  <a:solidFill>
                    <a:srgbClr val="FF0000"/>
                  </a:solidFill>
                  <a:latin typeface="맑은 고딕"/>
                  <a:cs typeface="맑은 고딕"/>
                </a:rPr>
                <a:t> </a:t>
              </a:r>
              <a:r>
                <a:rPr sz="1600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LSTM,</a:t>
              </a:r>
              <a:endParaRPr sz="1600" dirty="0">
                <a:latin typeface="맑은 고딕"/>
                <a:cs typeface="맑은 고딕"/>
              </a:endParaRPr>
            </a:p>
            <a:p>
              <a:pPr marL="12700">
                <a:lnSpc>
                  <a:spcPct val="100000"/>
                </a:lnSpc>
              </a:pPr>
              <a:r>
                <a:rPr sz="1600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Capsule</a:t>
              </a:r>
              <a:r>
                <a:rPr sz="1600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 </a:t>
              </a:r>
              <a:r>
                <a:rPr sz="1600" dirty="0">
                  <a:solidFill>
                    <a:srgbClr val="FF0000"/>
                  </a:solidFill>
                  <a:latin typeface="맑은 고딕"/>
                  <a:cs typeface="맑은 고딕"/>
                </a:rPr>
                <a:t>network,</a:t>
              </a:r>
              <a:endParaRPr sz="1600" dirty="0">
                <a:latin typeface="맑은 고딕"/>
                <a:cs typeface="맑은 고딕"/>
              </a:endParaRPr>
            </a:p>
            <a:p>
              <a:pPr marL="126364" algn="ctr">
                <a:lnSpc>
                  <a:spcPct val="100000"/>
                </a:lnSpc>
                <a:spcBef>
                  <a:spcPts val="5"/>
                </a:spcBef>
              </a:pPr>
              <a:r>
                <a:rPr sz="1600" spc="-5" dirty="0">
                  <a:solidFill>
                    <a:srgbClr val="8496AF"/>
                  </a:solidFill>
                  <a:latin typeface="Cambria Math"/>
                  <a:cs typeface="Cambria Math"/>
                </a:rPr>
                <a:t>⋯</a:t>
              </a:r>
              <a:endParaRPr sz="1600" dirty="0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47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개념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5149BF0-4F47-426C-8CCD-DFADCB9CC255}"/>
              </a:ext>
            </a:extLst>
          </p:cNvPr>
          <p:cNvGrpSpPr/>
          <p:nvPr/>
        </p:nvGrpSpPr>
        <p:grpSpPr>
          <a:xfrm>
            <a:off x="4705954" y="322783"/>
            <a:ext cx="3394328" cy="350824"/>
            <a:chOff x="3912996" y="322783"/>
            <a:chExt cx="3394328" cy="350824"/>
          </a:xfrm>
        </p:grpSpPr>
        <p:sp>
          <p:nvSpPr>
            <p:cNvPr id="84" name="object 13">
              <a:extLst>
                <a:ext uri="{FF2B5EF4-FFF2-40B4-BE49-F238E27FC236}">
                  <a16:creationId xmlns:a16="http://schemas.microsoft.com/office/drawing/2014/main" id="{A607749C-02EC-4B4C-A5BE-885B32A095B5}"/>
                </a:ext>
              </a:extLst>
            </p:cNvPr>
            <p:cNvSpPr/>
            <p:nvPr/>
          </p:nvSpPr>
          <p:spPr>
            <a:xfrm>
              <a:off x="3912996" y="322783"/>
              <a:ext cx="1085088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4">
              <a:extLst>
                <a:ext uri="{FF2B5EF4-FFF2-40B4-BE49-F238E27FC236}">
                  <a16:creationId xmlns:a16="http://schemas.microsoft.com/office/drawing/2014/main" id="{8A4D44B9-116B-4EAB-A145-F4CD6E631EE3}"/>
                </a:ext>
              </a:extLst>
            </p:cNvPr>
            <p:cNvSpPr/>
            <p:nvPr/>
          </p:nvSpPr>
          <p:spPr>
            <a:xfrm>
              <a:off x="4795392" y="322783"/>
              <a:ext cx="189928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5">
              <a:extLst>
                <a:ext uri="{FF2B5EF4-FFF2-40B4-BE49-F238E27FC236}">
                  <a16:creationId xmlns:a16="http://schemas.microsoft.com/office/drawing/2014/main" id="{C97C5CA3-4475-4364-9550-DE5D199AD23F}"/>
                </a:ext>
              </a:extLst>
            </p:cNvPr>
            <p:cNvSpPr/>
            <p:nvPr/>
          </p:nvSpPr>
          <p:spPr>
            <a:xfrm>
              <a:off x="6493509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B73A977-99BC-4F27-B459-1B2253469F97}"/>
              </a:ext>
            </a:extLst>
          </p:cNvPr>
          <p:cNvGrpSpPr/>
          <p:nvPr/>
        </p:nvGrpSpPr>
        <p:grpSpPr>
          <a:xfrm>
            <a:off x="507702" y="1453052"/>
            <a:ext cx="9390277" cy="3632296"/>
            <a:chOff x="398500" y="945133"/>
            <a:chExt cx="10161296" cy="4157219"/>
          </a:xfrm>
        </p:grpSpPr>
        <p:sp>
          <p:nvSpPr>
            <p:cNvPr id="88" name="object 2">
              <a:extLst>
                <a:ext uri="{FF2B5EF4-FFF2-40B4-BE49-F238E27FC236}">
                  <a16:creationId xmlns:a16="http://schemas.microsoft.com/office/drawing/2014/main" id="{8CD9A4E5-50C1-40F4-8AE2-2DF98340B303}"/>
                </a:ext>
              </a:extLst>
            </p:cNvPr>
            <p:cNvSpPr/>
            <p:nvPr/>
          </p:nvSpPr>
          <p:spPr>
            <a:xfrm>
              <a:off x="741578" y="945133"/>
              <a:ext cx="1589532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">
              <a:extLst>
                <a:ext uri="{FF2B5EF4-FFF2-40B4-BE49-F238E27FC236}">
                  <a16:creationId xmlns:a16="http://schemas.microsoft.com/office/drawing/2014/main" id="{ECF8F2DC-C007-4800-9867-E364B2DC207D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4">
              <a:extLst>
                <a:ext uri="{FF2B5EF4-FFF2-40B4-BE49-F238E27FC236}">
                  <a16:creationId xmlns:a16="http://schemas.microsoft.com/office/drawing/2014/main" id="{473CBD49-BF21-4866-AA4B-13359D72C37E}"/>
                </a:ext>
              </a:extLst>
            </p:cNvPr>
            <p:cNvSpPr/>
            <p:nvPr/>
          </p:nvSpPr>
          <p:spPr>
            <a:xfrm>
              <a:off x="2160397" y="945133"/>
              <a:ext cx="681685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5">
              <a:extLst>
                <a:ext uri="{FF2B5EF4-FFF2-40B4-BE49-F238E27FC236}">
                  <a16:creationId xmlns:a16="http://schemas.microsoft.com/office/drawing/2014/main" id="{D64E8E99-BB4E-492E-A639-9C8DD9448790}"/>
                </a:ext>
              </a:extLst>
            </p:cNvPr>
            <p:cNvSpPr/>
            <p:nvPr/>
          </p:nvSpPr>
          <p:spPr>
            <a:xfrm>
              <a:off x="2672842" y="945133"/>
              <a:ext cx="908304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6">
              <a:extLst>
                <a:ext uri="{FF2B5EF4-FFF2-40B4-BE49-F238E27FC236}">
                  <a16:creationId xmlns:a16="http://schemas.microsoft.com/office/drawing/2014/main" id="{C5F66D33-8566-48AC-AB12-4AAD2DE47473}"/>
                </a:ext>
              </a:extLst>
            </p:cNvPr>
            <p:cNvSpPr/>
            <p:nvPr/>
          </p:nvSpPr>
          <p:spPr>
            <a:xfrm>
              <a:off x="3410458" y="945133"/>
              <a:ext cx="454151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7">
              <a:extLst>
                <a:ext uri="{FF2B5EF4-FFF2-40B4-BE49-F238E27FC236}">
                  <a16:creationId xmlns:a16="http://schemas.microsoft.com/office/drawing/2014/main" id="{4B1A2FCD-8BE2-4685-85F9-BB1E4D852119}"/>
                </a:ext>
              </a:extLst>
            </p:cNvPr>
            <p:cNvSpPr/>
            <p:nvPr/>
          </p:nvSpPr>
          <p:spPr>
            <a:xfrm>
              <a:off x="3695446" y="945133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">
              <a:extLst>
                <a:ext uri="{FF2B5EF4-FFF2-40B4-BE49-F238E27FC236}">
                  <a16:creationId xmlns:a16="http://schemas.microsoft.com/office/drawing/2014/main" id="{B8A08A87-4EE8-40B8-9307-40A1A24DD52B}"/>
                </a:ext>
              </a:extLst>
            </p:cNvPr>
            <p:cNvSpPr/>
            <p:nvPr/>
          </p:nvSpPr>
          <p:spPr>
            <a:xfrm>
              <a:off x="4205985" y="945133"/>
              <a:ext cx="908710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">
              <a:extLst>
                <a:ext uri="{FF2B5EF4-FFF2-40B4-BE49-F238E27FC236}">
                  <a16:creationId xmlns:a16="http://schemas.microsoft.com/office/drawing/2014/main" id="{4B880B07-9DED-4523-996D-5B3591BCF025}"/>
                </a:ext>
              </a:extLst>
            </p:cNvPr>
            <p:cNvSpPr/>
            <p:nvPr/>
          </p:nvSpPr>
          <p:spPr>
            <a:xfrm>
              <a:off x="4943855" y="945133"/>
              <a:ext cx="681227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0">
              <a:extLst>
                <a:ext uri="{FF2B5EF4-FFF2-40B4-BE49-F238E27FC236}">
                  <a16:creationId xmlns:a16="http://schemas.microsoft.com/office/drawing/2014/main" id="{B0F12744-6B3B-43C3-A15E-EC32026F1CFD}"/>
                </a:ext>
              </a:extLst>
            </p:cNvPr>
            <p:cNvSpPr txBox="1"/>
            <p:nvPr/>
          </p:nvSpPr>
          <p:spPr>
            <a:xfrm>
              <a:off x="963574" y="1308862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97" name="object 11">
              <a:extLst>
                <a:ext uri="{FF2B5EF4-FFF2-40B4-BE49-F238E27FC236}">
                  <a16:creationId xmlns:a16="http://schemas.microsoft.com/office/drawing/2014/main" id="{03FF207F-F148-48CB-B27C-22494D68AE68}"/>
                </a:ext>
              </a:extLst>
            </p:cNvPr>
            <p:cNvSpPr/>
            <p:nvPr/>
          </p:nvSpPr>
          <p:spPr>
            <a:xfrm>
              <a:off x="1262786" y="1402333"/>
              <a:ext cx="816864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2">
              <a:extLst>
                <a:ext uri="{FF2B5EF4-FFF2-40B4-BE49-F238E27FC236}">
                  <a16:creationId xmlns:a16="http://schemas.microsoft.com/office/drawing/2014/main" id="{EF2F99AD-05E5-4BFF-B24B-7DE2431BBF8B}"/>
                </a:ext>
              </a:extLst>
            </p:cNvPr>
            <p:cNvSpPr/>
            <p:nvPr/>
          </p:nvSpPr>
          <p:spPr>
            <a:xfrm>
              <a:off x="1922652" y="1402333"/>
              <a:ext cx="1021461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6">
              <a:extLst>
                <a:ext uri="{FF2B5EF4-FFF2-40B4-BE49-F238E27FC236}">
                  <a16:creationId xmlns:a16="http://schemas.microsoft.com/office/drawing/2014/main" id="{2DFDED45-08FA-4143-B94B-A8790BADC416}"/>
                </a:ext>
              </a:extLst>
            </p:cNvPr>
            <p:cNvSpPr/>
            <p:nvPr/>
          </p:nvSpPr>
          <p:spPr>
            <a:xfrm>
              <a:off x="1452372" y="1988820"/>
              <a:ext cx="4236720" cy="26288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7">
              <a:extLst>
                <a:ext uri="{FF2B5EF4-FFF2-40B4-BE49-F238E27FC236}">
                  <a16:creationId xmlns:a16="http://schemas.microsoft.com/office/drawing/2014/main" id="{CEC7120C-4103-49DA-82A2-F96B5B70839A}"/>
                </a:ext>
              </a:extLst>
            </p:cNvPr>
            <p:cNvSpPr/>
            <p:nvPr/>
          </p:nvSpPr>
          <p:spPr>
            <a:xfrm>
              <a:off x="1482089" y="2614422"/>
              <a:ext cx="2971800" cy="448309"/>
            </a:xfrm>
            <a:custGeom>
              <a:avLst/>
              <a:gdLst/>
              <a:ahLst/>
              <a:cxnLst/>
              <a:rect l="l" t="t" r="r" b="b"/>
              <a:pathLst>
                <a:path w="2971800" h="448310">
                  <a:moveTo>
                    <a:pt x="0" y="448055"/>
                  </a:moveTo>
                  <a:lnTo>
                    <a:pt x="2971800" y="448055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48055"/>
                  </a:lnTo>
                  <a:close/>
                </a:path>
              </a:pathLst>
            </a:custGeom>
            <a:ln w="19812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8">
              <a:extLst>
                <a:ext uri="{FF2B5EF4-FFF2-40B4-BE49-F238E27FC236}">
                  <a16:creationId xmlns:a16="http://schemas.microsoft.com/office/drawing/2014/main" id="{E2EB7855-27B4-4012-B841-1A2FCBEA141A}"/>
                </a:ext>
              </a:extLst>
            </p:cNvPr>
            <p:cNvSpPr/>
            <p:nvPr/>
          </p:nvSpPr>
          <p:spPr>
            <a:xfrm>
              <a:off x="4807458" y="2614422"/>
              <a:ext cx="469900" cy="448309"/>
            </a:xfrm>
            <a:custGeom>
              <a:avLst/>
              <a:gdLst/>
              <a:ahLst/>
              <a:cxnLst/>
              <a:rect l="l" t="t" r="r" b="b"/>
              <a:pathLst>
                <a:path w="469900" h="448310">
                  <a:moveTo>
                    <a:pt x="0" y="448055"/>
                  </a:moveTo>
                  <a:lnTo>
                    <a:pt x="469391" y="448055"/>
                  </a:lnTo>
                  <a:lnTo>
                    <a:pt x="469391" y="0"/>
                  </a:lnTo>
                  <a:lnTo>
                    <a:pt x="0" y="0"/>
                  </a:lnTo>
                  <a:lnTo>
                    <a:pt x="0" y="448055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9">
              <a:extLst>
                <a:ext uri="{FF2B5EF4-FFF2-40B4-BE49-F238E27FC236}">
                  <a16:creationId xmlns:a16="http://schemas.microsoft.com/office/drawing/2014/main" id="{07115BCF-63DD-4084-81BF-6F1AA82AB087}"/>
                </a:ext>
              </a:extLst>
            </p:cNvPr>
            <p:cNvSpPr/>
            <p:nvPr/>
          </p:nvSpPr>
          <p:spPr>
            <a:xfrm>
              <a:off x="2335529" y="3707129"/>
              <a:ext cx="822960" cy="396240"/>
            </a:xfrm>
            <a:custGeom>
              <a:avLst/>
              <a:gdLst/>
              <a:ahLst/>
              <a:cxnLst/>
              <a:rect l="l" t="t" r="r" b="b"/>
              <a:pathLst>
                <a:path w="822960" h="396239">
                  <a:moveTo>
                    <a:pt x="0" y="396240"/>
                  </a:moveTo>
                  <a:lnTo>
                    <a:pt x="822959" y="396240"/>
                  </a:lnTo>
                  <a:lnTo>
                    <a:pt x="822959" y="0"/>
                  </a:lnTo>
                  <a:lnTo>
                    <a:pt x="0" y="0"/>
                  </a:lnTo>
                  <a:lnTo>
                    <a:pt x="0" y="396240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0">
              <a:extLst>
                <a:ext uri="{FF2B5EF4-FFF2-40B4-BE49-F238E27FC236}">
                  <a16:creationId xmlns:a16="http://schemas.microsoft.com/office/drawing/2014/main" id="{AC7A9494-44BB-4C44-BB96-0BAA3128545B}"/>
                </a:ext>
              </a:extLst>
            </p:cNvPr>
            <p:cNvSpPr/>
            <p:nvPr/>
          </p:nvSpPr>
          <p:spPr>
            <a:xfrm>
              <a:off x="1451610" y="3185922"/>
              <a:ext cx="472440" cy="396240"/>
            </a:xfrm>
            <a:custGeom>
              <a:avLst/>
              <a:gdLst/>
              <a:ahLst/>
              <a:cxnLst/>
              <a:rect l="l" t="t" r="r" b="b"/>
              <a:pathLst>
                <a:path w="472439" h="396239">
                  <a:moveTo>
                    <a:pt x="0" y="396239"/>
                  </a:moveTo>
                  <a:lnTo>
                    <a:pt x="472440" y="396239"/>
                  </a:lnTo>
                  <a:lnTo>
                    <a:pt x="472440" y="0"/>
                  </a:lnTo>
                  <a:lnTo>
                    <a:pt x="0" y="0"/>
                  </a:lnTo>
                  <a:lnTo>
                    <a:pt x="0" y="396239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1">
              <a:extLst>
                <a:ext uri="{FF2B5EF4-FFF2-40B4-BE49-F238E27FC236}">
                  <a16:creationId xmlns:a16="http://schemas.microsoft.com/office/drawing/2014/main" id="{9B0E9BE5-354C-428A-BADD-A9DDC7893177}"/>
                </a:ext>
              </a:extLst>
            </p:cNvPr>
            <p:cNvSpPr/>
            <p:nvPr/>
          </p:nvSpPr>
          <p:spPr>
            <a:xfrm>
              <a:off x="6473952" y="1997964"/>
              <a:ext cx="4085844" cy="31043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2">
              <a:extLst>
                <a:ext uri="{FF2B5EF4-FFF2-40B4-BE49-F238E27FC236}">
                  <a16:creationId xmlns:a16="http://schemas.microsoft.com/office/drawing/2014/main" id="{CA835904-CBF2-40BD-9AC0-82E964608B7D}"/>
                </a:ext>
              </a:extLst>
            </p:cNvPr>
            <p:cNvSpPr/>
            <p:nvPr/>
          </p:nvSpPr>
          <p:spPr>
            <a:xfrm>
              <a:off x="6415785" y="1475232"/>
              <a:ext cx="612647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3">
              <a:extLst>
                <a:ext uri="{FF2B5EF4-FFF2-40B4-BE49-F238E27FC236}">
                  <a16:creationId xmlns:a16="http://schemas.microsoft.com/office/drawing/2014/main" id="{7F6FD235-8C27-431A-9560-50D9E5056674}"/>
                </a:ext>
              </a:extLst>
            </p:cNvPr>
            <p:cNvSpPr/>
            <p:nvPr/>
          </p:nvSpPr>
          <p:spPr>
            <a:xfrm>
              <a:off x="6055233" y="1455038"/>
              <a:ext cx="254508" cy="23926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4">
              <a:extLst>
                <a:ext uri="{FF2B5EF4-FFF2-40B4-BE49-F238E27FC236}">
                  <a16:creationId xmlns:a16="http://schemas.microsoft.com/office/drawing/2014/main" id="{08A1F7BE-FE58-4C00-A0F7-8DC05FCCE188}"/>
                </a:ext>
              </a:extLst>
            </p:cNvPr>
            <p:cNvSpPr/>
            <p:nvPr/>
          </p:nvSpPr>
          <p:spPr>
            <a:xfrm>
              <a:off x="6872985" y="1475232"/>
              <a:ext cx="612648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9C9B45E-75F5-4F52-A98F-40219919B00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702" y="5086526"/>
            <a:ext cx="9309464" cy="10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1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개념</a:t>
            </a: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77CF023-E033-492A-A1E8-BD1F090A9FDB}"/>
              </a:ext>
            </a:extLst>
          </p:cNvPr>
          <p:cNvGrpSpPr/>
          <p:nvPr/>
        </p:nvGrpSpPr>
        <p:grpSpPr>
          <a:xfrm>
            <a:off x="4493734" y="387979"/>
            <a:ext cx="2850261" cy="350824"/>
            <a:chOff x="4185792" y="322783"/>
            <a:chExt cx="2850261" cy="350824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35396297-C7DD-40C9-8160-8C79DB7E05B2}"/>
                </a:ext>
              </a:extLst>
            </p:cNvPr>
            <p:cNvGrpSpPr/>
            <p:nvPr/>
          </p:nvGrpSpPr>
          <p:grpSpPr>
            <a:xfrm>
              <a:off x="4185792" y="322783"/>
              <a:ext cx="2239214" cy="350824"/>
              <a:chOff x="4185792" y="322783"/>
              <a:chExt cx="2239214" cy="350824"/>
            </a:xfrm>
          </p:grpSpPr>
          <p:sp>
            <p:nvSpPr>
              <p:cNvPr id="153" name="object 29">
                <a:extLst>
                  <a:ext uri="{FF2B5EF4-FFF2-40B4-BE49-F238E27FC236}">
                    <a16:creationId xmlns:a16="http://schemas.microsoft.com/office/drawing/2014/main" id="{201C499D-8154-476E-8EB0-939686D9B2DB}"/>
                  </a:ext>
                </a:extLst>
              </p:cNvPr>
              <p:cNvSpPr/>
              <p:nvPr/>
            </p:nvSpPr>
            <p:spPr>
              <a:xfrm>
                <a:off x="4185792" y="322783"/>
                <a:ext cx="1627632" cy="350824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4" name="object 30">
                <a:extLst>
                  <a:ext uri="{FF2B5EF4-FFF2-40B4-BE49-F238E27FC236}">
                    <a16:creationId xmlns:a16="http://schemas.microsoft.com/office/drawing/2014/main" id="{F1FFB8B4-3D60-4AB9-92EE-23025F171001}"/>
                  </a:ext>
                </a:extLst>
              </p:cNvPr>
              <p:cNvSpPr/>
              <p:nvPr/>
            </p:nvSpPr>
            <p:spPr>
              <a:xfrm>
                <a:off x="5610733" y="322783"/>
                <a:ext cx="814273" cy="35082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2" name="object 31">
              <a:extLst>
                <a:ext uri="{FF2B5EF4-FFF2-40B4-BE49-F238E27FC236}">
                  <a16:creationId xmlns:a16="http://schemas.microsoft.com/office/drawing/2014/main" id="{5093CCFD-0D0C-4768-88B6-0A3DB07B1FC1}"/>
                </a:ext>
              </a:extLst>
            </p:cNvPr>
            <p:cNvSpPr/>
            <p:nvPr/>
          </p:nvSpPr>
          <p:spPr>
            <a:xfrm>
              <a:off x="6222238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9489BE0-0D89-4769-AAD7-83740EA7D139}"/>
              </a:ext>
            </a:extLst>
          </p:cNvPr>
          <p:cNvGrpSpPr/>
          <p:nvPr/>
        </p:nvGrpSpPr>
        <p:grpSpPr>
          <a:xfrm>
            <a:off x="703300" y="1057392"/>
            <a:ext cx="8938005" cy="5321481"/>
            <a:chOff x="398500" y="945133"/>
            <a:chExt cx="9441966" cy="5621528"/>
          </a:xfrm>
        </p:grpSpPr>
        <p:sp>
          <p:nvSpPr>
            <p:cNvPr id="65" name="object 2">
              <a:extLst>
                <a:ext uri="{FF2B5EF4-FFF2-40B4-BE49-F238E27FC236}">
                  <a16:creationId xmlns:a16="http://schemas.microsoft.com/office/drawing/2014/main" id="{15080A42-5AA8-459E-A932-64E10E95D7B9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">
              <a:extLst>
                <a:ext uri="{FF2B5EF4-FFF2-40B4-BE49-F238E27FC236}">
                  <a16:creationId xmlns:a16="http://schemas.microsoft.com/office/drawing/2014/main" id="{A26C48D9-5FFD-4245-99EC-9D9D6D14F8A2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4">
              <a:extLst>
                <a:ext uri="{FF2B5EF4-FFF2-40B4-BE49-F238E27FC236}">
                  <a16:creationId xmlns:a16="http://schemas.microsoft.com/office/drawing/2014/main" id="{1D78B7D1-61A1-41CF-9B2F-18ED70AA815E}"/>
                </a:ext>
              </a:extLst>
            </p:cNvPr>
            <p:cNvSpPr/>
            <p:nvPr/>
          </p:nvSpPr>
          <p:spPr>
            <a:xfrm>
              <a:off x="1479169" y="945133"/>
              <a:ext cx="681228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">
              <a:extLst>
                <a:ext uri="{FF2B5EF4-FFF2-40B4-BE49-F238E27FC236}">
                  <a16:creationId xmlns:a16="http://schemas.microsoft.com/office/drawing/2014/main" id="{A5569CB8-61A4-4B0A-9172-1BD9FC2C7162}"/>
                </a:ext>
              </a:extLst>
            </p:cNvPr>
            <p:cNvSpPr/>
            <p:nvPr/>
          </p:nvSpPr>
          <p:spPr>
            <a:xfrm>
              <a:off x="1991232" y="945133"/>
              <a:ext cx="681228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">
              <a:extLst>
                <a:ext uri="{FF2B5EF4-FFF2-40B4-BE49-F238E27FC236}">
                  <a16:creationId xmlns:a16="http://schemas.microsoft.com/office/drawing/2014/main" id="{2B35FF99-3B96-45C2-89AB-1FBD6864E42B}"/>
                </a:ext>
              </a:extLst>
            </p:cNvPr>
            <p:cNvSpPr txBox="1"/>
            <p:nvPr/>
          </p:nvSpPr>
          <p:spPr>
            <a:xfrm>
              <a:off x="963574" y="1308862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70" name="object 7">
              <a:extLst>
                <a:ext uri="{FF2B5EF4-FFF2-40B4-BE49-F238E27FC236}">
                  <a16:creationId xmlns:a16="http://schemas.microsoft.com/office/drawing/2014/main" id="{72FD6859-4D9E-473E-BCED-6E5B5F86F1BF}"/>
                </a:ext>
              </a:extLst>
            </p:cNvPr>
            <p:cNvSpPr/>
            <p:nvPr/>
          </p:nvSpPr>
          <p:spPr>
            <a:xfrm>
              <a:off x="1262786" y="1402333"/>
              <a:ext cx="1225296" cy="2621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8">
              <a:extLst>
                <a:ext uri="{FF2B5EF4-FFF2-40B4-BE49-F238E27FC236}">
                  <a16:creationId xmlns:a16="http://schemas.microsoft.com/office/drawing/2014/main" id="{79368D28-4EEC-4F6E-9F24-D91EBEBBC0E7}"/>
                </a:ext>
              </a:extLst>
            </p:cNvPr>
            <p:cNvSpPr/>
            <p:nvPr/>
          </p:nvSpPr>
          <p:spPr>
            <a:xfrm>
              <a:off x="2329560" y="1402333"/>
              <a:ext cx="817270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9">
              <a:extLst>
                <a:ext uri="{FF2B5EF4-FFF2-40B4-BE49-F238E27FC236}">
                  <a16:creationId xmlns:a16="http://schemas.microsoft.com/office/drawing/2014/main" id="{851B8873-A175-43BD-AA91-2FA4AFC5F42C}"/>
                </a:ext>
              </a:extLst>
            </p:cNvPr>
            <p:cNvSpPr/>
            <p:nvPr/>
          </p:nvSpPr>
          <p:spPr>
            <a:xfrm>
              <a:off x="2989833" y="1402333"/>
              <a:ext cx="612647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0">
              <a:extLst>
                <a:ext uri="{FF2B5EF4-FFF2-40B4-BE49-F238E27FC236}">
                  <a16:creationId xmlns:a16="http://schemas.microsoft.com/office/drawing/2014/main" id="{82F38F84-6DDE-4E27-9813-9712A1AD41BE}"/>
                </a:ext>
              </a:extLst>
            </p:cNvPr>
            <p:cNvSpPr/>
            <p:nvPr/>
          </p:nvSpPr>
          <p:spPr>
            <a:xfrm>
              <a:off x="3398265" y="1402333"/>
              <a:ext cx="612648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1">
              <a:extLst>
                <a:ext uri="{FF2B5EF4-FFF2-40B4-BE49-F238E27FC236}">
                  <a16:creationId xmlns:a16="http://schemas.microsoft.com/office/drawing/2014/main" id="{E1378430-990E-44BE-A680-8312B22E99A3}"/>
                </a:ext>
              </a:extLst>
            </p:cNvPr>
            <p:cNvSpPr/>
            <p:nvPr/>
          </p:nvSpPr>
          <p:spPr>
            <a:xfrm>
              <a:off x="3853941" y="1402333"/>
              <a:ext cx="612648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2">
              <a:extLst>
                <a:ext uri="{FF2B5EF4-FFF2-40B4-BE49-F238E27FC236}">
                  <a16:creationId xmlns:a16="http://schemas.microsoft.com/office/drawing/2014/main" id="{CA92A951-BAC2-489B-801B-9A2E7F9D31DD}"/>
                </a:ext>
              </a:extLst>
            </p:cNvPr>
            <p:cNvSpPr/>
            <p:nvPr/>
          </p:nvSpPr>
          <p:spPr>
            <a:xfrm>
              <a:off x="4262373" y="1402333"/>
              <a:ext cx="408431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">
              <a:extLst>
                <a:ext uri="{FF2B5EF4-FFF2-40B4-BE49-F238E27FC236}">
                  <a16:creationId xmlns:a16="http://schemas.microsoft.com/office/drawing/2014/main" id="{9EB56ED8-8460-4E84-B029-BBC349D590C6}"/>
                </a:ext>
              </a:extLst>
            </p:cNvPr>
            <p:cNvSpPr/>
            <p:nvPr/>
          </p:nvSpPr>
          <p:spPr>
            <a:xfrm>
              <a:off x="1559941" y="1783714"/>
              <a:ext cx="408432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4">
              <a:extLst>
                <a:ext uri="{FF2B5EF4-FFF2-40B4-BE49-F238E27FC236}">
                  <a16:creationId xmlns:a16="http://schemas.microsoft.com/office/drawing/2014/main" id="{EB858B29-ED4B-41A9-B2CA-D40A4B00C146}"/>
                </a:ext>
              </a:extLst>
            </p:cNvPr>
            <p:cNvSpPr/>
            <p:nvPr/>
          </p:nvSpPr>
          <p:spPr>
            <a:xfrm>
              <a:off x="1814448" y="1783714"/>
              <a:ext cx="816863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5">
              <a:extLst>
                <a:ext uri="{FF2B5EF4-FFF2-40B4-BE49-F238E27FC236}">
                  <a16:creationId xmlns:a16="http://schemas.microsoft.com/office/drawing/2014/main" id="{F957F923-DB98-429D-8CE4-55774BFE1430}"/>
                </a:ext>
              </a:extLst>
            </p:cNvPr>
            <p:cNvSpPr/>
            <p:nvPr/>
          </p:nvSpPr>
          <p:spPr>
            <a:xfrm>
              <a:off x="2474722" y="1783714"/>
              <a:ext cx="1021079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9">
              <a:extLst>
                <a:ext uri="{FF2B5EF4-FFF2-40B4-BE49-F238E27FC236}">
                  <a16:creationId xmlns:a16="http://schemas.microsoft.com/office/drawing/2014/main" id="{185637D3-B522-4669-BB5F-D330C9E9A8A6}"/>
                </a:ext>
              </a:extLst>
            </p:cNvPr>
            <p:cNvSpPr/>
            <p:nvPr/>
          </p:nvSpPr>
          <p:spPr>
            <a:xfrm>
              <a:off x="1847850" y="5319521"/>
              <a:ext cx="6014085" cy="1247140"/>
            </a:xfrm>
            <a:custGeom>
              <a:avLst/>
              <a:gdLst/>
              <a:ahLst/>
              <a:cxnLst/>
              <a:rect l="l" t="t" r="r" b="b"/>
              <a:pathLst>
                <a:path w="6014084" h="1247140">
                  <a:moveTo>
                    <a:pt x="0" y="1246631"/>
                  </a:moveTo>
                  <a:lnTo>
                    <a:pt x="6013704" y="1246631"/>
                  </a:lnTo>
                  <a:lnTo>
                    <a:pt x="6013704" y="0"/>
                  </a:lnTo>
                  <a:lnTo>
                    <a:pt x="0" y="0"/>
                  </a:lnTo>
                  <a:lnTo>
                    <a:pt x="0" y="124663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0">
              <a:extLst>
                <a:ext uri="{FF2B5EF4-FFF2-40B4-BE49-F238E27FC236}">
                  <a16:creationId xmlns:a16="http://schemas.microsoft.com/office/drawing/2014/main" id="{D9B82CE7-0629-4FBE-A81C-C195492BBA27}"/>
                </a:ext>
              </a:extLst>
            </p:cNvPr>
            <p:cNvSpPr/>
            <p:nvPr/>
          </p:nvSpPr>
          <p:spPr>
            <a:xfrm>
              <a:off x="1847850" y="5319521"/>
              <a:ext cx="6014085" cy="1247140"/>
            </a:xfrm>
            <a:custGeom>
              <a:avLst/>
              <a:gdLst/>
              <a:ahLst/>
              <a:cxnLst/>
              <a:rect l="l" t="t" r="r" b="b"/>
              <a:pathLst>
                <a:path w="6014084" h="1247140">
                  <a:moveTo>
                    <a:pt x="0" y="1246631"/>
                  </a:moveTo>
                  <a:lnTo>
                    <a:pt x="6013704" y="1246631"/>
                  </a:lnTo>
                  <a:lnTo>
                    <a:pt x="6013704" y="0"/>
                  </a:lnTo>
                  <a:lnTo>
                    <a:pt x="0" y="0"/>
                  </a:lnTo>
                  <a:lnTo>
                    <a:pt x="0" y="1246631"/>
                  </a:lnTo>
                  <a:close/>
                </a:path>
              </a:pathLst>
            </a:custGeom>
            <a:ln w="2895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21">
              <a:extLst>
                <a:ext uri="{FF2B5EF4-FFF2-40B4-BE49-F238E27FC236}">
                  <a16:creationId xmlns:a16="http://schemas.microsoft.com/office/drawing/2014/main" id="{04251DED-5157-473C-9C0A-370DFE859F47}"/>
                </a:ext>
              </a:extLst>
            </p:cNvPr>
            <p:cNvSpPr/>
            <p:nvPr/>
          </p:nvSpPr>
          <p:spPr>
            <a:xfrm>
              <a:off x="1847088" y="2308860"/>
              <a:ext cx="6013704" cy="255574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22">
              <a:extLst>
                <a:ext uri="{FF2B5EF4-FFF2-40B4-BE49-F238E27FC236}">
                  <a16:creationId xmlns:a16="http://schemas.microsoft.com/office/drawing/2014/main" id="{46941A2E-0DFE-46DA-BB8F-1D858C7241EA}"/>
                </a:ext>
              </a:extLst>
            </p:cNvPr>
            <p:cNvSpPr/>
            <p:nvPr/>
          </p:nvSpPr>
          <p:spPr>
            <a:xfrm>
              <a:off x="8112252" y="2997707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0" y="368808"/>
                  </a:moveTo>
                  <a:lnTo>
                    <a:pt x="390144" y="368808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3">
              <a:extLst>
                <a:ext uri="{FF2B5EF4-FFF2-40B4-BE49-F238E27FC236}">
                  <a16:creationId xmlns:a16="http://schemas.microsoft.com/office/drawing/2014/main" id="{DFC15BF1-8329-40B0-BD5B-677554D64379}"/>
                </a:ext>
              </a:extLst>
            </p:cNvPr>
            <p:cNvSpPr/>
            <p:nvPr/>
          </p:nvSpPr>
          <p:spPr>
            <a:xfrm>
              <a:off x="8204961" y="3052572"/>
              <a:ext cx="409041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4">
              <a:extLst>
                <a:ext uri="{FF2B5EF4-FFF2-40B4-BE49-F238E27FC236}">
                  <a16:creationId xmlns:a16="http://schemas.microsoft.com/office/drawing/2014/main" id="{F6B8B83B-EDF4-4907-AD31-7B05EAED81F3}"/>
                </a:ext>
              </a:extLst>
            </p:cNvPr>
            <p:cNvSpPr/>
            <p:nvPr/>
          </p:nvSpPr>
          <p:spPr>
            <a:xfrm>
              <a:off x="8112252" y="4401311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0" y="368807"/>
                  </a:moveTo>
                  <a:lnTo>
                    <a:pt x="390144" y="368807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36880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5">
              <a:extLst>
                <a:ext uri="{FF2B5EF4-FFF2-40B4-BE49-F238E27FC236}">
                  <a16:creationId xmlns:a16="http://schemas.microsoft.com/office/drawing/2014/main" id="{401F9155-EC4C-404A-89FA-D711401DFE84}"/>
                </a:ext>
              </a:extLst>
            </p:cNvPr>
            <p:cNvSpPr/>
            <p:nvPr/>
          </p:nvSpPr>
          <p:spPr>
            <a:xfrm>
              <a:off x="8204961" y="4456760"/>
              <a:ext cx="409041" cy="26243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26">
              <a:extLst>
                <a:ext uri="{FF2B5EF4-FFF2-40B4-BE49-F238E27FC236}">
                  <a16:creationId xmlns:a16="http://schemas.microsoft.com/office/drawing/2014/main" id="{F751350F-BF8B-43D0-85B4-EF19AA228408}"/>
                </a:ext>
              </a:extLst>
            </p:cNvPr>
            <p:cNvSpPr/>
            <p:nvPr/>
          </p:nvSpPr>
          <p:spPr>
            <a:xfrm>
              <a:off x="8112252" y="3717035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0" y="368807"/>
                  </a:moveTo>
                  <a:lnTo>
                    <a:pt x="390144" y="368807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368807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7">
              <a:extLst>
                <a:ext uri="{FF2B5EF4-FFF2-40B4-BE49-F238E27FC236}">
                  <a16:creationId xmlns:a16="http://schemas.microsoft.com/office/drawing/2014/main" id="{1B7EBDB3-F155-44CD-8B12-68C662F8EA1F}"/>
                </a:ext>
              </a:extLst>
            </p:cNvPr>
            <p:cNvSpPr/>
            <p:nvPr/>
          </p:nvSpPr>
          <p:spPr>
            <a:xfrm>
              <a:off x="8204961" y="3772789"/>
              <a:ext cx="409041" cy="26212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8">
              <a:extLst>
                <a:ext uri="{FF2B5EF4-FFF2-40B4-BE49-F238E27FC236}">
                  <a16:creationId xmlns:a16="http://schemas.microsoft.com/office/drawing/2014/main" id="{568975A8-E2E2-4BE7-B646-C4FFAF40EB55}"/>
                </a:ext>
              </a:extLst>
            </p:cNvPr>
            <p:cNvSpPr/>
            <p:nvPr/>
          </p:nvSpPr>
          <p:spPr>
            <a:xfrm>
              <a:off x="7933181" y="3007614"/>
              <a:ext cx="807720" cy="76200"/>
            </a:xfrm>
            <a:custGeom>
              <a:avLst/>
              <a:gdLst/>
              <a:ahLst/>
              <a:cxnLst/>
              <a:rect l="l" t="t" r="r" b="b"/>
              <a:pathLst>
                <a:path w="807720" h="76200">
                  <a:moveTo>
                    <a:pt x="59436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59436" y="48006"/>
                  </a:lnTo>
                  <a:lnTo>
                    <a:pt x="59436" y="28194"/>
                  </a:lnTo>
                  <a:close/>
                </a:path>
                <a:path w="807720" h="76200">
                  <a:moveTo>
                    <a:pt x="138684" y="28194"/>
                  </a:moveTo>
                  <a:lnTo>
                    <a:pt x="79248" y="28194"/>
                  </a:lnTo>
                  <a:lnTo>
                    <a:pt x="79248" y="48006"/>
                  </a:lnTo>
                  <a:lnTo>
                    <a:pt x="138684" y="48006"/>
                  </a:lnTo>
                  <a:lnTo>
                    <a:pt x="138684" y="28194"/>
                  </a:lnTo>
                  <a:close/>
                </a:path>
                <a:path w="807720" h="76200">
                  <a:moveTo>
                    <a:pt x="217932" y="28194"/>
                  </a:moveTo>
                  <a:lnTo>
                    <a:pt x="158496" y="28194"/>
                  </a:lnTo>
                  <a:lnTo>
                    <a:pt x="158496" y="48006"/>
                  </a:lnTo>
                  <a:lnTo>
                    <a:pt x="217932" y="48006"/>
                  </a:lnTo>
                  <a:lnTo>
                    <a:pt x="217932" y="28194"/>
                  </a:lnTo>
                  <a:close/>
                </a:path>
                <a:path w="807720" h="76200">
                  <a:moveTo>
                    <a:pt x="297179" y="28194"/>
                  </a:moveTo>
                  <a:lnTo>
                    <a:pt x="237744" y="28194"/>
                  </a:lnTo>
                  <a:lnTo>
                    <a:pt x="237744" y="48006"/>
                  </a:lnTo>
                  <a:lnTo>
                    <a:pt x="297179" y="48006"/>
                  </a:lnTo>
                  <a:lnTo>
                    <a:pt x="297179" y="28194"/>
                  </a:lnTo>
                  <a:close/>
                </a:path>
                <a:path w="807720" h="76200">
                  <a:moveTo>
                    <a:pt x="376427" y="28194"/>
                  </a:moveTo>
                  <a:lnTo>
                    <a:pt x="316992" y="28194"/>
                  </a:lnTo>
                  <a:lnTo>
                    <a:pt x="316992" y="48006"/>
                  </a:lnTo>
                  <a:lnTo>
                    <a:pt x="376427" y="48006"/>
                  </a:lnTo>
                  <a:lnTo>
                    <a:pt x="376427" y="28194"/>
                  </a:lnTo>
                  <a:close/>
                </a:path>
                <a:path w="807720" h="76200">
                  <a:moveTo>
                    <a:pt x="455675" y="28194"/>
                  </a:moveTo>
                  <a:lnTo>
                    <a:pt x="396240" y="28194"/>
                  </a:lnTo>
                  <a:lnTo>
                    <a:pt x="396240" y="48006"/>
                  </a:lnTo>
                  <a:lnTo>
                    <a:pt x="455675" y="48006"/>
                  </a:lnTo>
                  <a:lnTo>
                    <a:pt x="455675" y="28194"/>
                  </a:lnTo>
                  <a:close/>
                </a:path>
                <a:path w="807720" h="76200">
                  <a:moveTo>
                    <a:pt x="534924" y="28194"/>
                  </a:moveTo>
                  <a:lnTo>
                    <a:pt x="475488" y="28194"/>
                  </a:lnTo>
                  <a:lnTo>
                    <a:pt x="475488" y="48006"/>
                  </a:lnTo>
                  <a:lnTo>
                    <a:pt x="534924" y="48006"/>
                  </a:lnTo>
                  <a:lnTo>
                    <a:pt x="534924" y="28194"/>
                  </a:lnTo>
                  <a:close/>
                </a:path>
                <a:path w="807720" h="76200">
                  <a:moveTo>
                    <a:pt x="614172" y="28194"/>
                  </a:moveTo>
                  <a:lnTo>
                    <a:pt x="554736" y="28194"/>
                  </a:lnTo>
                  <a:lnTo>
                    <a:pt x="554736" y="48006"/>
                  </a:lnTo>
                  <a:lnTo>
                    <a:pt x="614172" y="48006"/>
                  </a:lnTo>
                  <a:lnTo>
                    <a:pt x="614172" y="28194"/>
                  </a:lnTo>
                  <a:close/>
                </a:path>
                <a:path w="807720" h="76200">
                  <a:moveTo>
                    <a:pt x="693420" y="28194"/>
                  </a:moveTo>
                  <a:lnTo>
                    <a:pt x="633984" y="28194"/>
                  </a:lnTo>
                  <a:lnTo>
                    <a:pt x="633984" y="48006"/>
                  </a:lnTo>
                  <a:lnTo>
                    <a:pt x="693420" y="48006"/>
                  </a:lnTo>
                  <a:lnTo>
                    <a:pt x="693420" y="28194"/>
                  </a:lnTo>
                  <a:close/>
                </a:path>
                <a:path w="807720" h="76200">
                  <a:moveTo>
                    <a:pt x="731266" y="0"/>
                  </a:moveTo>
                  <a:lnTo>
                    <a:pt x="731266" y="76200"/>
                  </a:lnTo>
                  <a:lnTo>
                    <a:pt x="787653" y="48006"/>
                  </a:lnTo>
                  <a:lnTo>
                    <a:pt x="743966" y="48006"/>
                  </a:lnTo>
                  <a:lnTo>
                    <a:pt x="743966" y="28194"/>
                  </a:lnTo>
                  <a:lnTo>
                    <a:pt x="787654" y="28194"/>
                  </a:lnTo>
                  <a:lnTo>
                    <a:pt x="731266" y="0"/>
                  </a:lnTo>
                  <a:close/>
                </a:path>
                <a:path w="807720" h="76200">
                  <a:moveTo>
                    <a:pt x="731266" y="28194"/>
                  </a:moveTo>
                  <a:lnTo>
                    <a:pt x="713232" y="28194"/>
                  </a:lnTo>
                  <a:lnTo>
                    <a:pt x="713232" y="48006"/>
                  </a:lnTo>
                  <a:lnTo>
                    <a:pt x="731266" y="48006"/>
                  </a:lnTo>
                  <a:lnTo>
                    <a:pt x="731266" y="28194"/>
                  </a:lnTo>
                  <a:close/>
                </a:path>
                <a:path w="807720" h="76200">
                  <a:moveTo>
                    <a:pt x="787654" y="28194"/>
                  </a:moveTo>
                  <a:lnTo>
                    <a:pt x="743966" y="28194"/>
                  </a:lnTo>
                  <a:lnTo>
                    <a:pt x="743966" y="48006"/>
                  </a:lnTo>
                  <a:lnTo>
                    <a:pt x="787653" y="48006"/>
                  </a:lnTo>
                  <a:lnTo>
                    <a:pt x="807466" y="38100"/>
                  </a:lnTo>
                  <a:lnTo>
                    <a:pt x="787654" y="28194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29">
              <a:extLst>
                <a:ext uri="{FF2B5EF4-FFF2-40B4-BE49-F238E27FC236}">
                  <a16:creationId xmlns:a16="http://schemas.microsoft.com/office/drawing/2014/main" id="{4CC20663-C53B-4A2A-8739-8BA10EBC47C7}"/>
                </a:ext>
              </a:extLst>
            </p:cNvPr>
            <p:cNvSpPr/>
            <p:nvPr/>
          </p:nvSpPr>
          <p:spPr>
            <a:xfrm>
              <a:off x="7933181" y="3693414"/>
              <a:ext cx="807720" cy="76200"/>
            </a:xfrm>
            <a:custGeom>
              <a:avLst/>
              <a:gdLst/>
              <a:ahLst/>
              <a:cxnLst/>
              <a:rect l="l" t="t" r="r" b="b"/>
              <a:pathLst>
                <a:path w="807720" h="76200">
                  <a:moveTo>
                    <a:pt x="59436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59436" y="48006"/>
                  </a:lnTo>
                  <a:lnTo>
                    <a:pt x="59436" y="28193"/>
                  </a:lnTo>
                  <a:close/>
                </a:path>
                <a:path w="807720" h="76200">
                  <a:moveTo>
                    <a:pt x="138684" y="28193"/>
                  </a:moveTo>
                  <a:lnTo>
                    <a:pt x="79248" y="28193"/>
                  </a:lnTo>
                  <a:lnTo>
                    <a:pt x="79248" y="48006"/>
                  </a:lnTo>
                  <a:lnTo>
                    <a:pt x="138684" y="48006"/>
                  </a:lnTo>
                  <a:lnTo>
                    <a:pt x="138684" y="28193"/>
                  </a:lnTo>
                  <a:close/>
                </a:path>
                <a:path w="807720" h="76200">
                  <a:moveTo>
                    <a:pt x="217932" y="28193"/>
                  </a:moveTo>
                  <a:lnTo>
                    <a:pt x="158496" y="28193"/>
                  </a:lnTo>
                  <a:lnTo>
                    <a:pt x="158496" y="48006"/>
                  </a:lnTo>
                  <a:lnTo>
                    <a:pt x="217932" y="48006"/>
                  </a:lnTo>
                  <a:lnTo>
                    <a:pt x="217932" y="28193"/>
                  </a:lnTo>
                  <a:close/>
                </a:path>
                <a:path w="807720" h="76200">
                  <a:moveTo>
                    <a:pt x="297179" y="28193"/>
                  </a:moveTo>
                  <a:lnTo>
                    <a:pt x="237744" y="28193"/>
                  </a:lnTo>
                  <a:lnTo>
                    <a:pt x="237744" y="48006"/>
                  </a:lnTo>
                  <a:lnTo>
                    <a:pt x="297179" y="48006"/>
                  </a:lnTo>
                  <a:lnTo>
                    <a:pt x="297179" y="28193"/>
                  </a:lnTo>
                  <a:close/>
                </a:path>
                <a:path w="807720" h="76200">
                  <a:moveTo>
                    <a:pt x="376427" y="28193"/>
                  </a:moveTo>
                  <a:lnTo>
                    <a:pt x="316992" y="28193"/>
                  </a:lnTo>
                  <a:lnTo>
                    <a:pt x="316992" y="48006"/>
                  </a:lnTo>
                  <a:lnTo>
                    <a:pt x="376427" y="48006"/>
                  </a:lnTo>
                  <a:lnTo>
                    <a:pt x="376427" y="28193"/>
                  </a:lnTo>
                  <a:close/>
                </a:path>
                <a:path w="807720" h="76200">
                  <a:moveTo>
                    <a:pt x="455675" y="28193"/>
                  </a:moveTo>
                  <a:lnTo>
                    <a:pt x="396240" y="28193"/>
                  </a:lnTo>
                  <a:lnTo>
                    <a:pt x="396240" y="48006"/>
                  </a:lnTo>
                  <a:lnTo>
                    <a:pt x="455675" y="48006"/>
                  </a:lnTo>
                  <a:lnTo>
                    <a:pt x="455675" y="28193"/>
                  </a:lnTo>
                  <a:close/>
                </a:path>
                <a:path w="807720" h="76200">
                  <a:moveTo>
                    <a:pt x="534924" y="28193"/>
                  </a:moveTo>
                  <a:lnTo>
                    <a:pt x="475488" y="28193"/>
                  </a:lnTo>
                  <a:lnTo>
                    <a:pt x="475488" y="48006"/>
                  </a:lnTo>
                  <a:lnTo>
                    <a:pt x="534924" y="48006"/>
                  </a:lnTo>
                  <a:lnTo>
                    <a:pt x="534924" y="28193"/>
                  </a:lnTo>
                  <a:close/>
                </a:path>
                <a:path w="807720" h="76200">
                  <a:moveTo>
                    <a:pt x="614172" y="28193"/>
                  </a:moveTo>
                  <a:lnTo>
                    <a:pt x="554736" y="28193"/>
                  </a:lnTo>
                  <a:lnTo>
                    <a:pt x="554736" y="48006"/>
                  </a:lnTo>
                  <a:lnTo>
                    <a:pt x="614172" y="48006"/>
                  </a:lnTo>
                  <a:lnTo>
                    <a:pt x="614172" y="28193"/>
                  </a:lnTo>
                  <a:close/>
                </a:path>
                <a:path w="807720" h="76200">
                  <a:moveTo>
                    <a:pt x="693420" y="28193"/>
                  </a:moveTo>
                  <a:lnTo>
                    <a:pt x="633984" y="28193"/>
                  </a:lnTo>
                  <a:lnTo>
                    <a:pt x="633984" y="48006"/>
                  </a:lnTo>
                  <a:lnTo>
                    <a:pt x="693420" y="48006"/>
                  </a:lnTo>
                  <a:lnTo>
                    <a:pt x="693420" y="28193"/>
                  </a:lnTo>
                  <a:close/>
                </a:path>
                <a:path w="807720" h="76200">
                  <a:moveTo>
                    <a:pt x="731266" y="0"/>
                  </a:moveTo>
                  <a:lnTo>
                    <a:pt x="731266" y="76200"/>
                  </a:lnTo>
                  <a:lnTo>
                    <a:pt x="787654" y="48006"/>
                  </a:lnTo>
                  <a:lnTo>
                    <a:pt x="743966" y="48006"/>
                  </a:lnTo>
                  <a:lnTo>
                    <a:pt x="743966" y="28193"/>
                  </a:lnTo>
                  <a:lnTo>
                    <a:pt x="787654" y="28193"/>
                  </a:lnTo>
                  <a:lnTo>
                    <a:pt x="731266" y="0"/>
                  </a:lnTo>
                  <a:close/>
                </a:path>
                <a:path w="807720" h="76200">
                  <a:moveTo>
                    <a:pt x="731266" y="28193"/>
                  </a:moveTo>
                  <a:lnTo>
                    <a:pt x="713232" y="28193"/>
                  </a:lnTo>
                  <a:lnTo>
                    <a:pt x="713232" y="48006"/>
                  </a:lnTo>
                  <a:lnTo>
                    <a:pt x="731266" y="48006"/>
                  </a:lnTo>
                  <a:lnTo>
                    <a:pt x="731266" y="28193"/>
                  </a:lnTo>
                  <a:close/>
                </a:path>
                <a:path w="807720" h="76200">
                  <a:moveTo>
                    <a:pt x="787654" y="28193"/>
                  </a:moveTo>
                  <a:lnTo>
                    <a:pt x="743966" y="28193"/>
                  </a:lnTo>
                  <a:lnTo>
                    <a:pt x="743966" y="48006"/>
                  </a:lnTo>
                  <a:lnTo>
                    <a:pt x="787654" y="48006"/>
                  </a:lnTo>
                  <a:lnTo>
                    <a:pt x="807466" y="38100"/>
                  </a:lnTo>
                  <a:lnTo>
                    <a:pt x="787654" y="28193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0">
              <a:extLst>
                <a:ext uri="{FF2B5EF4-FFF2-40B4-BE49-F238E27FC236}">
                  <a16:creationId xmlns:a16="http://schemas.microsoft.com/office/drawing/2014/main" id="{3BF20A99-D0E2-45FC-AE69-07EDC06B1C46}"/>
                </a:ext>
              </a:extLst>
            </p:cNvPr>
            <p:cNvSpPr/>
            <p:nvPr/>
          </p:nvSpPr>
          <p:spPr>
            <a:xfrm>
              <a:off x="7933181" y="4379214"/>
              <a:ext cx="807720" cy="76200"/>
            </a:xfrm>
            <a:custGeom>
              <a:avLst/>
              <a:gdLst/>
              <a:ahLst/>
              <a:cxnLst/>
              <a:rect l="l" t="t" r="r" b="b"/>
              <a:pathLst>
                <a:path w="807720" h="76200">
                  <a:moveTo>
                    <a:pt x="59436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59436" y="48006"/>
                  </a:lnTo>
                  <a:lnTo>
                    <a:pt x="59436" y="28193"/>
                  </a:lnTo>
                  <a:close/>
                </a:path>
                <a:path w="807720" h="76200">
                  <a:moveTo>
                    <a:pt x="138684" y="28193"/>
                  </a:moveTo>
                  <a:lnTo>
                    <a:pt x="79248" y="28193"/>
                  </a:lnTo>
                  <a:lnTo>
                    <a:pt x="79248" y="48006"/>
                  </a:lnTo>
                  <a:lnTo>
                    <a:pt x="138684" y="48006"/>
                  </a:lnTo>
                  <a:lnTo>
                    <a:pt x="138684" y="28193"/>
                  </a:lnTo>
                  <a:close/>
                </a:path>
                <a:path w="807720" h="76200">
                  <a:moveTo>
                    <a:pt x="217932" y="28193"/>
                  </a:moveTo>
                  <a:lnTo>
                    <a:pt x="158496" y="28193"/>
                  </a:lnTo>
                  <a:lnTo>
                    <a:pt x="158496" y="48006"/>
                  </a:lnTo>
                  <a:lnTo>
                    <a:pt x="217932" y="48006"/>
                  </a:lnTo>
                  <a:lnTo>
                    <a:pt x="217932" y="28193"/>
                  </a:lnTo>
                  <a:close/>
                </a:path>
                <a:path w="807720" h="76200">
                  <a:moveTo>
                    <a:pt x="297179" y="28193"/>
                  </a:moveTo>
                  <a:lnTo>
                    <a:pt x="237744" y="28193"/>
                  </a:lnTo>
                  <a:lnTo>
                    <a:pt x="237744" y="48006"/>
                  </a:lnTo>
                  <a:lnTo>
                    <a:pt x="297179" y="48006"/>
                  </a:lnTo>
                  <a:lnTo>
                    <a:pt x="297179" y="28193"/>
                  </a:lnTo>
                  <a:close/>
                </a:path>
                <a:path w="807720" h="76200">
                  <a:moveTo>
                    <a:pt x="376427" y="28193"/>
                  </a:moveTo>
                  <a:lnTo>
                    <a:pt x="316992" y="28193"/>
                  </a:lnTo>
                  <a:lnTo>
                    <a:pt x="316992" y="48006"/>
                  </a:lnTo>
                  <a:lnTo>
                    <a:pt x="376427" y="48006"/>
                  </a:lnTo>
                  <a:lnTo>
                    <a:pt x="376427" y="28193"/>
                  </a:lnTo>
                  <a:close/>
                </a:path>
                <a:path w="807720" h="76200">
                  <a:moveTo>
                    <a:pt x="455675" y="28193"/>
                  </a:moveTo>
                  <a:lnTo>
                    <a:pt x="396240" y="28193"/>
                  </a:lnTo>
                  <a:lnTo>
                    <a:pt x="396240" y="48006"/>
                  </a:lnTo>
                  <a:lnTo>
                    <a:pt x="455675" y="48006"/>
                  </a:lnTo>
                  <a:lnTo>
                    <a:pt x="455675" y="28193"/>
                  </a:lnTo>
                  <a:close/>
                </a:path>
                <a:path w="807720" h="76200">
                  <a:moveTo>
                    <a:pt x="534924" y="28193"/>
                  </a:moveTo>
                  <a:lnTo>
                    <a:pt x="475488" y="28193"/>
                  </a:lnTo>
                  <a:lnTo>
                    <a:pt x="475488" y="48006"/>
                  </a:lnTo>
                  <a:lnTo>
                    <a:pt x="534924" y="48006"/>
                  </a:lnTo>
                  <a:lnTo>
                    <a:pt x="534924" y="28193"/>
                  </a:lnTo>
                  <a:close/>
                </a:path>
                <a:path w="807720" h="76200">
                  <a:moveTo>
                    <a:pt x="614172" y="28193"/>
                  </a:moveTo>
                  <a:lnTo>
                    <a:pt x="554736" y="28193"/>
                  </a:lnTo>
                  <a:lnTo>
                    <a:pt x="554736" y="48006"/>
                  </a:lnTo>
                  <a:lnTo>
                    <a:pt x="614172" y="48006"/>
                  </a:lnTo>
                  <a:lnTo>
                    <a:pt x="614172" y="28193"/>
                  </a:lnTo>
                  <a:close/>
                </a:path>
                <a:path w="807720" h="76200">
                  <a:moveTo>
                    <a:pt x="693420" y="28193"/>
                  </a:moveTo>
                  <a:lnTo>
                    <a:pt x="633984" y="28193"/>
                  </a:lnTo>
                  <a:lnTo>
                    <a:pt x="633984" y="48006"/>
                  </a:lnTo>
                  <a:lnTo>
                    <a:pt x="693420" y="48006"/>
                  </a:lnTo>
                  <a:lnTo>
                    <a:pt x="693420" y="28193"/>
                  </a:lnTo>
                  <a:close/>
                </a:path>
                <a:path w="807720" h="76200">
                  <a:moveTo>
                    <a:pt x="731266" y="0"/>
                  </a:moveTo>
                  <a:lnTo>
                    <a:pt x="731266" y="76200"/>
                  </a:lnTo>
                  <a:lnTo>
                    <a:pt x="787654" y="48006"/>
                  </a:lnTo>
                  <a:lnTo>
                    <a:pt x="743966" y="48006"/>
                  </a:lnTo>
                  <a:lnTo>
                    <a:pt x="743966" y="28193"/>
                  </a:lnTo>
                  <a:lnTo>
                    <a:pt x="787654" y="28193"/>
                  </a:lnTo>
                  <a:lnTo>
                    <a:pt x="731266" y="0"/>
                  </a:lnTo>
                  <a:close/>
                </a:path>
                <a:path w="807720" h="76200">
                  <a:moveTo>
                    <a:pt x="731266" y="28193"/>
                  </a:moveTo>
                  <a:lnTo>
                    <a:pt x="713232" y="28193"/>
                  </a:lnTo>
                  <a:lnTo>
                    <a:pt x="713232" y="48006"/>
                  </a:lnTo>
                  <a:lnTo>
                    <a:pt x="731266" y="48006"/>
                  </a:lnTo>
                  <a:lnTo>
                    <a:pt x="731266" y="28193"/>
                  </a:lnTo>
                  <a:close/>
                </a:path>
                <a:path w="807720" h="76200">
                  <a:moveTo>
                    <a:pt x="787654" y="28193"/>
                  </a:moveTo>
                  <a:lnTo>
                    <a:pt x="743966" y="28193"/>
                  </a:lnTo>
                  <a:lnTo>
                    <a:pt x="743966" y="48006"/>
                  </a:lnTo>
                  <a:lnTo>
                    <a:pt x="787654" y="48006"/>
                  </a:lnTo>
                  <a:lnTo>
                    <a:pt x="807466" y="38100"/>
                  </a:lnTo>
                  <a:lnTo>
                    <a:pt x="787654" y="28193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1">
              <a:extLst>
                <a:ext uri="{FF2B5EF4-FFF2-40B4-BE49-F238E27FC236}">
                  <a16:creationId xmlns:a16="http://schemas.microsoft.com/office/drawing/2014/main" id="{70B31ED6-2D2F-44E9-8F83-95FA95BA07EC}"/>
                </a:ext>
              </a:extLst>
            </p:cNvPr>
            <p:cNvSpPr/>
            <p:nvPr/>
          </p:nvSpPr>
          <p:spPr>
            <a:xfrm>
              <a:off x="9246107" y="2432304"/>
              <a:ext cx="225551" cy="39014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2">
              <a:extLst>
                <a:ext uri="{FF2B5EF4-FFF2-40B4-BE49-F238E27FC236}">
                  <a16:creationId xmlns:a16="http://schemas.microsoft.com/office/drawing/2014/main" id="{F6AB9B57-5E7C-41EA-9185-259865C0DE55}"/>
                </a:ext>
              </a:extLst>
            </p:cNvPr>
            <p:cNvSpPr/>
            <p:nvPr/>
          </p:nvSpPr>
          <p:spPr>
            <a:xfrm>
              <a:off x="8914638" y="1680210"/>
              <a:ext cx="890269" cy="727075"/>
            </a:xfrm>
            <a:custGeom>
              <a:avLst/>
              <a:gdLst/>
              <a:ahLst/>
              <a:cxnLst/>
              <a:rect l="l" t="t" r="r" b="b"/>
              <a:pathLst>
                <a:path w="890270" h="727075">
                  <a:moveTo>
                    <a:pt x="0" y="726948"/>
                  </a:moveTo>
                  <a:lnTo>
                    <a:pt x="890016" y="726948"/>
                  </a:lnTo>
                  <a:lnTo>
                    <a:pt x="890016" y="0"/>
                  </a:lnTo>
                  <a:lnTo>
                    <a:pt x="0" y="0"/>
                  </a:lnTo>
                  <a:lnTo>
                    <a:pt x="0" y="726948"/>
                  </a:lnTo>
                  <a:close/>
                </a:path>
              </a:pathLst>
            </a:custGeom>
            <a:ln w="3810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33">
              <a:extLst>
                <a:ext uri="{FF2B5EF4-FFF2-40B4-BE49-F238E27FC236}">
                  <a16:creationId xmlns:a16="http://schemas.microsoft.com/office/drawing/2014/main" id="{64D8E9EC-78AE-4AA2-BB65-67386D29B6E3}"/>
                </a:ext>
              </a:extLst>
            </p:cNvPr>
            <p:cNvSpPr/>
            <p:nvPr/>
          </p:nvSpPr>
          <p:spPr>
            <a:xfrm>
              <a:off x="9144889" y="1759966"/>
              <a:ext cx="644651" cy="27736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34">
              <a:extLst>
                <a:ext uri="{FF2B5EF4-FFF2-40B4-BE49-F238E27FC236}">
                  <a16:creationId xmlns:a16="http://schemas.microsoft.com/office/drawing/2014/main" id="{AC0CD51E-901E-4A6D-895B-02AC26755710}"/>
                </a:ext>
              </a:extLst>
            </p:cNvPr>
            <p:cNvSpPr/>
            <p:nvPr/>
          </p:nvSpPr>
          <p:spPr>
            <a:xfrm>
              <a:off x="9144889" y="2049526"/>
              <a:ext cx="644651" cy="27736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35">
              <a:extLst>
                <a:ext uri="{FF2B5EF4-FFF2-40B4-BE49-F238E27FC236}">
                  <a16:creationId xmlns:a16="http://schemas.microsoft.com/office/drawing/2014/main" id="{716B7076-6CF2-4385-9268-AE229376E949}"/>
                </a:ext>
              </a:extLst>
            </p:cNvPr>
            <p:cNvSpPr/>
            <p:nvPr/>
          </p:nvSpPr>
          <p:spPr>
            <a:xfrm>
              <a:off x="8914638" y="5084826"/>
              <a:ext cx="890269" cy="727075"/>
            </a:xfrm>
            <a:custGeom>
              <a:avLst/>
              <a:gdLst/>
              <a:ahLst/>
              <a:cxnLst/>
              <a:rect l="l" t="t" r="r" b="b"/>
              <a:pathLst>
                <a:path w="890270" h="727075">
                  <a:moveTo>
                    <a:pt x="0" y="726948"/>
                  </a:moveTo>
                  <a:lnTo>
                    <a:pt x="890016" y="726948"/>
                  </a:lnTo>
                  <a:lnTo>
                    <a:pt x="890016" y="0"/>
                  </a:lnTo>
                  <a:lnTo>
                    <a:pt x="0" y="0"/>
                  </a:lnTo>
                  <a:lnTo>
                    <a:pt x="0" y="726948"/>
                  </a:lnTo>
                  <a:close/>
                </a:path>
              </a:pathLst>
            </a:custGeom>
            <a:ln w="3810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6">
              <a:extLst>
                <a:ext uri="{FF2B5EF4-FFF2-40B4-BE49-F238E27FC236}">
                  <a16:creationId xmlns:a16="http://schemas.microsoft.com/office/drawing/2014/main" id="{80101E65-3591-4799-B01E-21707BD77EA8}"/>
                </a:ext>
              </a:extLst>
            </p:cNvPr>
            <p:cNvSpPr/>
            <p:nvPr/>
          </p:nvSpPr>
          <p:spPr>
            <a:xfrm>
              <a:off x="9144889" y="5164582"/>
              <a:ext cx="644651" cy="27736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7">
              <a:extLst>
                <a:ext uri="{FF2B5EF4-FFF2-40B4-BE49-F238E27FC236}">
                  <a16:creationId xmlns:a16="http://schemas.microsoft.com/office/drawing/2014/main" id="{CE3AA732-FE8A-416F-8077-B76BA894F861}"/>
                </a:ext>
              </a:extLst>
            </p:cNvPr>
            <p:cNvSpPr/>
            <p:nvPr/>
          </p:nvSpPr>
          <p:spPr>
            <a:xfrm>
              <a:off x="9144889" y="5453786"/>
              <a:ext cx="644651" cy="27767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8">
              <a:extLst>
                <a:ext uri="{FF2B5EF4-FFF2-40B4-BE49-F238E27FC236}">
                  <a16:creationId xmlns:a16="http://schemas.microsoft.com/office/drawing/2014/main" id="{F78B4844-3155-4411-833F-13F4D18400B0}"/>
                </a:ext>
              </a:extLst>
            </p:cNvPr>
            <p:cNvSpPr/>
            <p:nvPr/>
          </p:nvSpPr>
          <p:spPr>
            <a:xfrm>
              <a:off x="9246107" y="4587240"/>
              <a:ext cx="225551" cy="39014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9">
              <a:extLst>
                <a:ext uri="{FF2B5EF4-FFF2-40B4-BE49-F238E27FC236}">
                  <a16:creationId xmlns:a16="http://schemas.microsoft.com/office/drawing/2014/main" id="{9967B298-15BA-4EE8-ADB5-FCB1E2587FC1}"/>
                </a:ext>
              </a:extLst>
            </p:cNvPr>
            <p:cNvSpPr/>
            <p:nvPr/>
          </p:nvSpPr>
          <p:spPr>
            <a:xfrm>
              <a:off x="2830067" y="5490971"/>
              <a:ext cx="839724" cy="8366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0">
              <a:extLst>
                <a:ext uri="{FF2B5EF4-FFF2-40B4-BE49-F238E27FC236}">
                  <a16:creationId xmlns:a16="http://schemas.microsoft.com/office/drawing/2014/main" id="{53DCF122-A058-4B1A-8103-263DBFD6C858}"/>
                </a:ext>
              </a:extLst>
            </p:cNvPr>
            <p:cNvSpPr/>
            <p:nvPr/>
          </p:nvSpPr>
          <p:spPr>
            <a:xfrm>
              <a:off x="6529451" y="5694578"/>
              <a:ext cx="509016" cy="43738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41">
              <a:extLst>
                <a:ext uri="{FF2B5EF4-FFF2-40B4-BE49-F238E27FC236}">
                  <a16:creationId xmlns:a16="http://schemas.microsoft.com/office/drawing/2014/main" id="{2F350D24-7614-4776-8D45-7401CD21F735}"/>
                </a:ext>
              </a:extLst>
            </p:cNvPr>
            <p:cNvSpPr/>
            <p:nvPr/>
          </p:nvSpPr>
          <p:spPr>
            <a:xfrm>
              <a:off x="4652009" y="5546597"/>
              <a:ext cx="891540" cy="619125"/>
            </a:xfrm>
            <a:custGeom>
              <a:avLst/>
              <a:gdLst/>
              <a:ahLst/>
              <a:cxnLst/>
              <a:rect l="l" t="t" r="r" b="b"/>
              <a:pathLst>
                <a:path w="891539" h="619125">
                  <a:moveTo>
                    <a:pt x="0" y="618743"/>
                  </a:moveTo>
                  <a:lnTo>
                    <a:pt x="891539" y="618743"/>
                  </a:lnTo>
                  <a:lnTo>
                    <a:pt x="891539" y="0"/>
                  </a:lnTo>
                  <a:lnTo>
                    <a:pt x="0" y="0"/>
                  </a:lnTo>
                  <a:lnTo>
                    <a:pt x="0" y="61874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42">
              <a:extLst>
                <a:ext uri="{FF2B5EF4-FFF2-40B4-BE49-F238E27FC236}">
                  <a16:creationId xmlns:a16="http://schemas.microsoft.com/office/drawing/2014/main" id="{4FDF826F-02AA-44A7-9869-8E1028C58A95}"/>
                </a:ext>
              </a:extLst>
            </p:cNvPr>
            <p:cNvSpPr/>
            <p:nvPr/>
          </p:nvSpPr>
          <p:spPr>
            <a:xfrm>
              <a:off x="4656582" y="5554217"/>
              <a:ext cx="901065" cy="676910"/>
            </a:xfrm>
            <a:custGeom>
              <a:avLst/>
              <a:gdLst/>
              <a:ahLst/>
              <a:cxnLst/>
              <a:rect l="l" t="t" r="r" b="b"/>
              <a:pathLst>
                <a:path w="901064" h="676910">
                  <a:moveTo>
                    <a:pt x="0" y="676655"/>
                  </a:moveTo>
                  <a:lnTo>
                    <a:pt x="900684" y="676655"/>
                  </a:lnTo>
                  <a:lnTo>
                    <a:pt x="900684" y="0"/>
                  </a:lnTo>
                  <a:lnTo>
                    <a:pt x="0" y="0"/>
                  </a:lnTo>
                  <a:lnTo>
                    <a:pt x="0" y="676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43">
              <a:extLst>
                <a:ext uri="{FF2B5EF4-FFF2-40B4-BE49-F238E27FC236}">
                  <a16:creationId xmlns:a16="http://schemas.microsoft.com/office/drawing/2014/main" id="{E341BD7E-E03D-4DB1-98F5-CB6EA2C5B9D3}"/>
                </a:ext>
              </a:extLst>
            </p:cNvPr>
            <p:cNvSpPr/>
            <p:nvPr/>
          </p:nvSpPr>
          <p:spPr>
            <a:xfrm>
              <a:off x="4656582" y="5554217"/>
              <a:ext cx="901065" cy="676910"/>
            </a:xfrm>
            <a:custGeom>
              <a:avLst/>
              <a:gdLst/>
              <a:ahLst/>
              <a:cxnLst/>
              <a:rect l="l" t="t" r="r" b="b"/>
              <a:pathLst>
                <a:path w="901064" h="676910">
                  <a:moveTo>
                    <a:pt x="0" y="676655"/>
                  </a:moveTo>
                  <a:lnTo>
                    <a:pt x="900684" y="676655"/>
                  </a:lnTo>
                  <a:lnTo>
                    <a:pt x="900684" y="0"/>
                  </a:lnTo>
                  <a:lnTo>
                    <a:pt x="0" y="0"/>
                  </a:lnTo>
                  <a:lnTo>
                    <a:pt x="0" y="676655"/>
                  </a:lnTo>
                  <a:close/>
                </a:path>
              </a:pathLst>
            </a:custGeom>
            <a:ln w="38100">
              <a:solidFill>
                <a:srgbClr val="3971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44">
              <a:extLst>
                <a:ext uri="{FF2B5EF4-FFF2-40B4-BE49-F238E27FC236}">
                  <a16:creationId xmlns:a16="http://schemas.microsoft.com/office/drawing/2014/main" id="{91229280-57DC-48C4-90F0-8ACBDF050D48}"/>
                </a:ext>
              </a:extLst>
            </p:cNvPr>
            <p:cNvSpPr/>
            <p:nvPr/>
          </p:nvSpPr>
          <p:spPr>
            <a:xfrm>
              <a:off x="4891785" y="5609234"/>
              <a:ext cx="645109" cy="27736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5">
              <a:extLst>
                <a:ext uri="{FF2B5EF4-FFF2-40B4-BE49-F238E27FC236}">
                  <a16:creationId xmlns:a16="http://schemas.microsoft.com/office/drawing/2014/main" id="{23E1EF90-DB8A-4B34-93F5-BF3B5A79E674}"/>
                </a:ext>
              </a:extLst>
            </p:cNvPr>
            <p:cNvSpPr/>
            <p:nvPr/>
          </p:nvSpPr>
          <p:spPr>
            <a:xfrm>
              <a:off x="4891785" y="5898794"/>
              <a:ext cx="645109" cy="27736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6">
              <a:extLst>
                <a:ext uri="{FF2B5EF4-FFF2-40B4-BE49-F238E27FC236}">
                  <a16:creationId xmlns:a16="http://schemas.microsoft.com/office/drawing/2014/main" id="{71DD869F-79DA-438D-9A0F-F326A9FC79CF}"/>
                </a:ext>
              </a:extLst>
            </p:cNvPr>
            <p:cNvSpPr/>
            <p:nvPr/>
          </p:nvSpPr>
          <p:spPr>
            <a:xfrm>
              <a:off x="3961638" y="5871209"/>
              <a:ext cx="529590" cy="76200"/>
            </a:xfrm>
            <a:custGeom>
              <a:avLst/>
              <a:gdLst/>
              <a:ahLst/>
              <a:cxnLst/>
              <a:rect l="l" t="t" r="r" b="b"/>
              <a:pathLst>
                <a:path w="529589" h="76200">
                  <a:moveTo>
                    <a:pt x="59436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59436" y="48005"/>
                  </a:lnTo>
                  <a:lnTo>
                    <a:pt x="59436" y="28193"/>
                  </a:lnTo>
                  <a:close/>
                </a:path>
                <a:path w="529589" h="76200">
                  <a:moveTo>
                    <a:pt x="138684" y="28193"/>
                  </a:moveTo>
                  <a:lnTo>
                    <a:pt x="79248" y="28193"/>
                  </a:lnTo>
                  <a:lnTo>
                    <a:pt x="79248" y="48005"/>
                  </a:lnTo>
                  <a:lnTo>
                    <a:pt x="138684" y="48005"/>
                  </a:lnTo>
                  <a:lnTo>
                    <a:pt x="138684" y="28193"/>
                  </a:lnTo>
                  <a:close/>
                </a:path>
                <a:path w="529589" h="76200">
                  <a:moveTo>
                    <a:pt x="217932" y="28193"/>
                  </a:moveTo>
                  <a:lnTo>
                    <a:pt x="158496" y="28193"/>
                  </a:lnTo>
                  <a:lnTo>
                    <a:pt x="158496" y="48005"/>
                  </a:lnTo>
                  <a:lnTo>
                    <a:pt x="217932" y="48005"/>
                  </a:lnTo>
                  <a:lnTo>
                    <a:pt x="217932" y="28193"/>
                  </a:lnTo>
                  <a:close/>
                </a:path>
                <a:path w="529589" h="76200">
                  <a:moveTo>
                    <a:pt x="297179" y="28193"/>
                  </a:moveTo>
                  <a:lnTo>
                    <a:pt x="237744" y="28193"/>
                  </a:lnTo>
                  <a:lnTo>
                    <a:pt x="237744" y="48005"/>
                  </a:lnTo>
                  <a:lnTo>
                    <a:pt x="297179" y="48005"/>
                  </a:lnTo>
                  <a:lnTo>
                    <a:pt x="297179" y="28193"/>
                  </a:lnTo>
                  <a:close/>
                </a:path>
                <a:path w="529589" h="76200">
                  <a:moveTo>
                    <a:pt x="376427" y="28193"/>
                  </a:moveTo>
                  <a:lnTo>
                    <a:pt x="316991" y="28193"/>
                  </a:lnTo>
                  <a:lnTo>
                    <a:pt x="316991" y="48005"/>
                  </a:lnTo>
                  <a:lnTo>
                    <a:pt x="376427" y="48005"/>
                  </a:lnTo>
                  <a:lnTo>
                    <a:pt x="376427" y="28193"/>
                  </a:lnTo>
                  <a:close/>
                </a:path>
                <a:path w="529589" h="76200">
                  <a:moveTo>
                    <a:pt x="453263" y="0"/>
                  </a:moveTo>
                  <a:lnTo>
                    <a:pt x="453263" y="76199"/>
                  </a:lnTo>
                  <a:lnTo>
                    <a:pt x="509650" y="48005"/>
                  </a:lnTo>
                  <a:lnTo>
                    <a:pt x="455675" y="48005"/>
                  </a:lnTo>
                  <a:lnTo>
                    <a:pt x="455675" y="28193"/>
                  </a:lnTo>
                  <a:lnTo>
                    <a:pt x="509650" y="28193"/>
                  </a:lnTo>
                  <a:lnTo>
                    <a:pt x="453263" y="0"/>
                  </a:lnTo>
                  <a:close/>
                </a:path>
                <a:path w="529589" h="76200">
                  <a:moveTo>
                    <a:pt x="453263" y="28193"/>
                  </a:moveTo>
                  <a:lnTo>
                    <a:pt x="396239" y="28193"/>
                  </a:lnTo>
                  <a:lnTo>
                    <a:pt x="396239" y="48005"/>
                  </a:lnTo>
                  <a:lnTo>
                    <a:pt x="453263" y="48005"/>
                  </a:lnTo>
                  <a:lnTo>
                    <a:pt x="453263" y="28193"/>
                  </a:lnTo>
                  <a:close/>
                </a:path>
                <a:path w="529589" h="76200">
                  <a:moveTo>
                    <a:pt x="509650" y="28193"/>
                  </a:moveTo>
                  <a:lnTo>
                    <a:pt x="455675" y="28193"/>
                  </a:lnTo>
                  <a:lnTo>
                    <a:pt x="455675" y="48005"/>
                  </a:lnTo>
                  <a:lnTo>
                    <a:pt x="509650" y="48005"/>
                  </a:lnTo>
                  <a:lnTo>
                    <a:pt x="529463" y="38099"/>
                  </a:lnTo>
                  <a:lnTo>
                    <a:pt x="509650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7">
              <a:extLst>
                <a:ext uri="{FF2B5EF4-FFF2-40B4-BE49-F238E27FC236}">
                  <a16:creationId xmlns:a16="http://schemas.microsoft.com/office/drawing/2014/main" id="{29016A3D-7CD4-422F-8618-691AFC7B13BE}"/>
                </a:ext>
              </a:extLst>
            </p:cNvPr>
            <p:cNvSpPr/>
            <p:nvPr/>
          </p:nvSpPr>
          <p:spPr>
            <a:xfrm>
              <a:off x="5689853" y="5871209"/>
              <a:ext cx="529590" cy="76200"/>
            </a:xfrm>
            <a:custGeom>
              <a:avLst/>
              <a:gdLst/>
              <a:ahLst/>
              <a:cxnLst/>
              <a:rect l="l" t="t" r="r" b="b"/>
              <a:pathLst>
                <a:path w="529589" h="76200">
                  <a:moveTo>
                    <a:pt x="59436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59436" y="48005"/>
                  </a:lnTo>
                  <a:lnTo>
                    <a:pt x="59436" y="28193"/>
                  </a:lnTo>
                  <a:close/>
                </a:path>
                <a:path w="529589" h="76200">
                  <a:moveTo>
                    <a:pt x="138684" y="28193"/>
                  </a:moveTo>
                  <a:lnTo>
                    <a:pt x="79248" y="28193"/>
                  </a:lnTo>
                  <a:lnTo>
                    <a:pt x="79248" y="48005"/>
                  </a:lnTo>
                  <a:lnTo>
                    <a:pt x="138684" y="48005"/>
                  </a:lnTo>
                  <a:lnTo>
                    <a:pt x="138684" y="28193"/>
                  </a:lnTo>
                  <a:close/>
                </a:path>
                <a:path w="529589" h="76200">
                  <a:moveTo>
                    <a:pt x="217932" y="28193"/>
                  </a:moveTo>
                  <a:lnTo>
                    <a:pt x="158496" y="28193"/>
                  </a:lnTo>
                  <a:lnTo>
                    <a:pt x="158496" y="48005"/>
                  </a:lnTo>
                  <a:lnTo>
                    <a:pt x="217932" y="48005"/>
                  </a:lnTo>
                  <a:lnTo>
                    <a:pt x="217932" y="28193"/>
                  </a:lnTo>
                  <a:close/>
                </a:path>
                <a:path w="529589" h="76200">
                  <a:moveTo>
                    <a:pt x="297180" y="28193"/>
                  </a:moveTo>
                  <a:lnTo>
                    <a:pt x="237744" y="28193"/>
                  </a:lnTo>
                  <a:lnTo>
                    <a:pt x="237744" y="48005"/>
                  </a:lnTo>
                  <a:lnTo>
                    <a:pt x="297180" y="48005"/>
                  </a:lnTo>
                  <a:lnTo>
                    <a:pt x="297180" y="28193"/>
                  </a:lnTo>
                  <a:close/>
                </a:path>
                <a:path w="529589" h="76200">
                  <a:moveTo>
                    <a:pt x="376428" y="28193"/>
                  </a:moveTo>
                  <a:lnTo>
                    <a:pt x="316992" y="28193"/>
                  </a:lnTo>
                  <a:lnTo>
                    <a:pt x="316992" y="48005"/>
                  </a:lnTo>
                  <a:lnTo>
                    <a:pt x="376428" y="48005"/>
                  </a:lnTo>
                  <a:lnTo>
                    <a:pt x="376428" y="28193"/>
                  </a:lnTo>
                  <a:close/>
                </a:path>
                <a:path w="529589" h="76200">
                  <a:moveTo>
                    <a:pt x="453263" y="0"/>
                  </a:moveTo>
                  <a:lnTo>
                    <a:pt x="453263" y="76199"/>
                  </a:lnTo>
                  <a:lnTo>
                    <a:pt x="509650" y="48005"/>
                  </a:lnTo>
                  <a:lnTo>
                    <a:pt x="455675" y="48005"/>
                  </a:lnTo>
                  <a:lnTo>
                    <a:pt x="455675" y="28193"/>
                  </a:lnTo>
                  <a:lnTo>
                    <a:pt x="509650" y="28193"/>
                  </a:lnTo>
                  <a:lnTo>
                    <a:pt x="453263" y="0"/>
                  </a:lnTo>
                  <a:close/>
                </a:path>
                <a:path w="529589" h="76200">
                  <a:moveTo>
                    <a:pt x="453263" y="28193"/>
                  </a:moveTo>
                  <a:lnTo>
                    <a:pt x="396240" y="28193"/>
                  </a:lnTo>
                  <a:lnTo>
                    <a:pt x="396240" y="48005"/>
                  </a:lnTo>
                  <a:lnTo>
                    <a:pt x="453263" y="48005"/>
                  </a:lnTo>
                  <a:lnTo>
                    <a:pt x="453263" y="28193"/>
                  </a:lnTo>
                  <a:close/>
                </a:path>
                <a:path w="529589" h="76200">
                  <a:moveTo>
                    <a:pt x="509650" y="28193"/>
                  </a:moveTo>
                  <a:lnTo>
                    <a:pt x="455675" y="28193"/>
                  </a:lnTo>
                  <a:lnTo>
                    <a:pt x="455675" y="48005"/>
                  </a:lnTo>
                  <a:lnTo>
                    <a:pt x="509650" y="48005"/>
                  </a:lnTo>
                  <a:lnTo>
                    <a:pt x="529463" y="38099"/>
                  </a:lnTo>
                  <a:lnTo>
                    <a:pt x="509650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8">
              <a:extLst>
                <a:ext uri="{FF2B5EF4-FFF2-40B4-BE49-F238E27FC236}">
                  <a16:creationId xmlns:a16="http://schemas.microsoft.com/office/drawing/2014/main" id="{0BF73DA9-0A7F-41A1-A64E-1C080FE75402}"/>
                </a:ext>
              </a:extLst>
            </p:cNvPr>
            <p:cNvSpPr/>
            <p:nvPr/>
          </p:nvSpPr>
          <p:spPr>
            <a:xfrm>
              <a:off x="1557274" y="4988940"/>
              <a:ext cx="408431" cy="26212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9">
              <a:extLst>
                <a:ext uri="{FF2B5EF4-FFF2-40B4-BE49-F238E27FC236}">
                  <a16:creationId xmlns:a16="http://schemas.microsoft.com/office/drawing/2014/main" id="{E3A17C0C-348B-41C5-B00B-1C84F406FAA1}"/>
                </a:ext>
              </a:extLst>
            </p:cNvPr>
            <p:cNvSpPr/>
            <p:nvPr/>
          </p:nvSpPr>
          <p:spPr>
            <a:xfrm>
              <a:off x="1811782" y="4988940"/>
              <a:ext cx="817270" cy="26212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50">
              <a:extLst>
                <a:ext uri="{FF2B5EF4-FFF2-40B4-BE49-F238E27FC236}">
                  <a16:creationId xmlns:a16="http://schemas.microsoft.com/office/drawing/2014/main" id="{7FB8EDE6-0FC5-4AA1-9D06-FCF3D10029C1}"/>
                </a:ext>
              </a:extLst>
            </p:cNvPr>
            <p:cNvSpPr/>
            <p:nvPr/>
          </p:nvSpPr>
          <p:spPr>
            <a:xfrm>
              <a:off x="2471927" y="4988940"/>
              <a:ext cx="816863" cy="2621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51">
              <a:extLst>
                <a:ext uri="{FF2B5EF4-FFF2-40B4-BE49-F238E27FC236}">
                  <a16:creationId xmlns:a16="http://schemas.microsoft.com/office/drawing/2014/main" id="{7F4F1C9C-6294-4A57-83E8-2F3A136F7DDC}"/>
                </a:ext>
              </a:extLst>
            </p:cNvPr>
            <p:cNvSpPr/>
            <p:nvPr/>
          </p:nvSpPr>
          <p:spPr>
            <a:xfrm>
              <a:off x="3131820" y="4988940"/>
              <a:ext cx="816863" cy="26212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52">
              <a:extLst>
                <a:ext uri="{FF2B5EF4-FFF2-40B4-BE49-F238E27FC236}">
                  <a16:creationId xmlns:a16="http://schemas.microsoft.com/office/drawing/2014/main" id="{79E99B4F-DD1A-4418-9D82-E5ABBF37D265}"/>
                </a:ext>
              </a:extLst>
            </p:cNvPr>
            <p:cNvSpPr/>
            <p:nvPr/>
          </p:nvSpPr>
          <p:spPr>
            <a:xfrm>
              <a:off x="8994647" y="2907792"/>
              <a:ext cx="845819" cy="1572895"/>
            </a:xfrm>
            <a:custGeom>
              <a:avLst/>
              <a:gdLst/>
              <a:ahLst/>
              <a:cxnLst/>
              <a:rect l="l" t="t" r="r" b="b"/>
              <a:pathLst>
                <a:path w="845820" h="1572895">
                  <a:moveTo>
                    <a:pt x="704850" y="0"/>
                  </a:moveTo>
                  <a:lnTo>
                    <a:pt x="140970" y="0"/>
                  </a:ln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70"/>
                  </a:lnTo>
                  <a:lnTo>
                    <a:pt x="0" y="1431798"/>
                  </a:lnTo>
                  <a:lnTo>
                    <a:pt x="7187" y="1476353"/>
                  </a:lnTo>
                  <a:lnTo>
                    <a:pt x="27200" y="1515051"/>
                  </a:lnTo>
                  <a:lnTo>
                    <a:pt x="57716" y="1545567"/>
                  </a:lnTo>
                  <a:lnTo>
                    <a:pt x="96414" y="1565580"/>
                  </a:lnTo>
                  <a:lnTo>
                    <a:pt x="140970" y="1572768"/>
                  </a:lnTo>
                  <a:lnTo>
                    <a:pt x="704850" y="1572768"/>
                  </a:lnTo>
                  <a:lnTo>
                    <a:pt x="749405" y="1565580"/>
                  </a:lnTo>
                  <a:lnTo>
                    <a:pt x="788103" y="1545567"/>
                  </a:lnTo>
                  <a:lnTo>
                    <a:pt x="818619" y="1515051"/>
                  </a:lnTo>
                  <a:lnTo>
                    <a:pt x="838632" y="1476353"/>
                  </a:lnTo>
                  <a:lnTo>
                    <a:pt x="845820" y="1431798"/>
                  </a:lnTo>
                  <a:lnTo>
                    <a:pt x="845820" y="140970"/>
                  </a:lnTo>
                  <a:lnTo>
                    <a:pt x="838632" y="96414"/>
                  </a:lnTo>
                  <a:lnTo>
                    <a:pt x="818619" y="57716"/>
                  </a:lnTo>
                  <a:lnTo>
                    <a:pt x="788103" y="27200"/>
                  </a:lnTo>
                  <a:lnTo>
                    <a:pt x="749405" y="7187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53">
              <a:extLst>
                <a:ext uri="{FF2B5EF4-FFF2-40B4-BE49-F238E27FC236}">
                  <a16:creationId xmlns:a16="http://schemas.microsoft.com/office/drawing/2014/main" id="{C9C3C024-C974-45DC-B09B-A1C7BD584211}"/>
                </a:ext>
              </a:extLst>
            </p:cNvPr>
            <p:cNvSpPr/>
            <p:nvPr/>
          </p:nvSpPr>
          <p:spPr>
            <a:xfrm>
              <a:off x="8994647" y="2907792"/>
              <a:ext cx="845819" cy="1572895"/>
            </a:xfrm>
            <a:custGeom>
              <a:avLst/>
              <a:gdLst/>
              <a:ahLst/>
              <a:cxnLst/>
              <a:rect l="l" t="t" r="r" b="b"/>
              <a:pathLst>
                <a:path w="845820" h="1572895">
                  <a:moveTo>
                    <a:pt x="0" y="140970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70" y="0"/>
                  </a:lnTo>
                  <a:lnTo>
                    <a:pt x="704850" y="0"/>
                  </a:lnTo>
                  <a:lnTo>
                    <a:pt x="749405" y="7187"/>
                  </a:lnTo>
                  <a:lnTo>
                    <a:pt x="788103" y="27200"/>
                  </a:lnTo>
                  <a:lnTo>
                    <a:pt x="818619" y="57716"/>
                  </a:lnTo>
                  <a:lnTo>
                    <a:pt x="838632" y="96414"/>
                  </a:lnTo>
                  <a:lnTo>
                    <a:pt x="845820" y="140970"/>
                  </a:lnTo>
                  <a:lnTo>
                    <a:pt x="845820" y="1431798"/>
                  </a:lnTo>
                  <a:lnTo>
                    <a:pt x="838632" y="1476353"/>
                  </a:lnTo>
                  <a:lnTo>
                    <a:pt x="818619" y="1515051"/>
                  </a:lnTo>
                  <a:lnTo>
                    <a:pt x="788103" y="1545567"/>
                  </a:lnTo>
                  <a:lnTo>
                    <a:pt x="749405" y="1565580"/>
                  </a:lnTo>
                  <a:lnTo>
                    <a:pt x="704850" y="1572768"/>
                  </a:lnTo>
                  <a:lnTo>
                    <a:pt x="140970" y="1572768"/>
                  </a:lnTo>
                  <a:lnTo>
                    <a:pt x="96414" y="1565580"/>
                  </a:lnTo>
                  <a:lnTo>
                    <a:pt x="57716" y="1545567"/>
                  </a:lnTo>
                  <a:lnTo>
                    <a:pt x="27200" y="1515051"/>
                  </a:lnTo>
                  <a:lnTo>
                    <a:pt x="7187" y="1476353"/>
                  </a:lnTo>
                  <a:lnTo>
                    <a:pt x="0" y="1431798"/>
                  </a:lnTo>
                  <a:lnTo>
                    <a:pt x="0" y="14097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54">
              <a:extLst>
                <a:ext uri="{FF2B5EF4-FFF2-40B4-BE49-F238E27FC236}">
                  <a16:creationId xmlns:a16="http://schemas.microsoft.com/office/drawing/2014/main" id="{F5FB8DE0-ABA3-4CFB-A347-C584A3A384F0}"/>
                </a:ext>
              </a:extLst>
            </p:cNvPr>
            <p:cNvSpPr/>
            <p:nvPr/>
          </p:nvSpPr>
          <p:spPr>
            <a:xfrm>
              <a:off x="9214104" y="3279394"/>
              <a:ext cx="613105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5">
              <a:extLst>
                <a:ext uri="{FF2B5EF4-FFF2-40B4-BE49-F238E27FC236}">
                  <a16:creationId xmlns:a16="http://schemas.microsoft.com/office/drawing/2014/main" id="{F3778A5D-1308-4AF8-A95E-1C4A2DC7430D}"/>
                </a:ext>
              </a:extLst>
            </p:cNvPr>
            <p:cNvSpPr/>
            <p:nvPr/>
          </p:nvSpPr>
          <p:spPr>
            <a:xfrm>
              <a:off x="9214104" y="3553714"/>
              <a:ext cx="613105" cy="26212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611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개념</a:t>
            </a: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77CF023-E033-492A-A1E8-BD1F090A9FDB}"/>
              </a:ext>
            </a:extLst>
          </p:cNvPr>
          <p:cNvGrpSpPr/>
          <p:nvPr/>
        </p:nvGrpSpPr>
        <p:grpSpPr>
          <a:xfrm>
            <a:off x="4493734" y="387979"/>
            <a:ext cx="2850261" cy="350824"/>
            <a:chOff x="4185792" y="322783"/>
            <a:chExt cx="2850261" cy="350824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35396297-C7DD-40C9-8160-8C79DB7E05B2}"/>
                </a:ext>
              </a:extLst>
            </p:cNvPr>
            <p:cNvGrpSpPr/>
            <p:nvPr/>
          </p:nvGrpSpPr>
          <p:grpSpPr>
            <a:xfrm>
              <a:off x="4185792" y="322783"/>
              <a:ext cx="2239214" cy="350824"/>
              <a:chOff x="4185792" y="322783"/>
              <a:chExt cx="2239214" cy="350824"/>
            </a:xfrm>
          </p:grpSpPr>
          <p:sp>
            <p:nvSpPr>
              <p:cNvPr id="153" name="object 29">
                <a:extLst>
                  <a:ext uri="{FF2B5EF4-FFF2-40B4-BE49-F238E27FC236}">
                    <a16:creationId xmlns:a16="http://schemas.microsoft.com/office/drawing/2014/main" id="{201C499D-8154-476E-8EB0-939686D9B2DB}"/>
                  </a:ext>
                </a:extLst>
              </p:cNvPr>
              <p:cNvSpPr/>
              <p:nvPr/>
            </p:nvSpPr>
            <p:spPr>
              <a:xfrm>
                <a:off x="4185792" y="322783"/>
                <a:ext cx="1627632" cy="350824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4" name="object 30">
                <a:extLst>
                  <a:ext uri="{FF2B5EF4-FFF2-40B4-BE49-F238E27FC236}">
                    <a16:creationId xmlns:a16="http://schemas.microsoft.com/office/drawing/2014/main" id="{F1FFB8B4-3D60-4AB9-92EE-23025F171001}"/>
                  </a:ext>
                </a:extLst>
              </p:cNvPr>
              <p:cNvSpPr/>
              <p:nvPr/>
            </p:nvSpPr>
            <p:spPr>
              <a:xfrm>
                <a:off x="5610733" y="322783"/>
                <a:ext cx="814273" cy="35082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2" name="object 31">
              <a:extLst>
                <a:ext uri="{FF2B5EF4-FFF2-40B4-BE49-F238E27FC236}">
                  <a16:creationId xmlns:a16="http://schemas.microsoft.com/office/drawing/2014/main" id="{5093CCFD-0D0C-4768-88B6-0A3DB07B1FC1}"/>
                </a:ext>
              </a:extLst>
            </p:cNvPr>
            <p:cNvSpPr/>
            <p:nvPr/>
          </p:nvSpPr>
          <p:spPr>
            <a:xfrm>
              <a:off x="6222238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B351D05-47EB-416B-B002-E4C0EDDAD197}"/>
              </a:ext>
            </a:extLst>
          </p:cNvPr>
          <p:cNvGrpSpPr/>
          <p:nvPr/>
        </p:nvGrpSpPr>
        <p:grpSpPr>
          <a:xfrm>
            <a:off x="818816" y="1057392"/>
            <a:ext cx="7349836" cy="5222442"/>
            <a:chOff x="398500" y="945133"/>
            <a:chExt cx="8226424" cy="5845303"/>
          </a:xfrm>
        </p:grpSpPr>
        <p:sp>
          <p:nvSpPr>
            <p:cNvPr id="63" name="object 2">
              <a:extLst>
                <a:ext uri="{FF2B5EF4-FFF2-40B4-BE49-F238E27FC236}">
                  <a16:creationId xmlns:a16="http://schemas.microsoft.com/office/drawing/2014/main" id="{4BD8AE45-EE24-4BA1-AAAA-C6C1BF77D3C9}"/>
                </a:ext>
              </a:extLst>
            </p:cNvPr>
            <p:cNvSpPr/>
            <p:nvPr/>
          </p:nvSpPr>
          <p:spPr>
            <a:xfrm>
              <a:off x="741578" y="945133"/>
              <a:ext cx="1362456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">
              <a:extLst>
                <a:ext uri="{FF2B5EF4-FFF2-40B4-BE49-F238E27FC236}">
                  <a16:creationId xmlns:a16="http://schemas.microsoft.com/office/drawing/2014/main" id="{35FE1411-E841-4C00-A0CA-16E5E9C3DB33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4">
              <a:extLst>
                <a:ext uri="{FF2B5EF4-FFF2-40B4-BE49-F238E27FC236}">
                  <a16:creationId xmlns:a16="http://schemas.microsoft.com/office/drawing/2014/main" id="{BD7F62BD-6026-4698-B2DA-A3B768AB655D}"/>
                </a:ext>
              </a:extLst>
            </p:cNvPr>
            <p:cNvSpPr/>
            <p:nvPr/>
          </p:nvSpPr>
          <p:spPr>
            <a:xfrm>
              <a:off x="1933320" y="945133"/>
              <a:ext cx="90871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">
              <a:extLst>
                <a:ext uri="{FF2B5EF4-FFF2-40B4-BE49-F238E27FC236}">
                  <a16:creationId xmlns:a16="http://schemas.microsoft.com/office/drawing/2014/main" id="{056AD1C3-4BDE-43E2-8D45-8F6391F4BE12}"/>
                </a:ext>
              </a:extLst>
            </p:cNvPr>
            <p:cNvSpPr/>
            <p:nvPr/>
          </p:nvSpPr>
          <p:spPr>
            <a:xfrm>
              <a:off x="2672842" y="945133"/>
              <a:ext cx="681228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6">
              <a:extLst>
                <a:ext uri="{FF2B5EF4-FFF2-40B4-BE49-F238E27FC236}">
                  <a16:creationId xmlns:a16="http://schemas.microsoft.com/office/drawing/2014/main" id="{944A350A-005C-4B8D-8475-836CB4219BE6}"/>
                </a:ext>
              </a:extLst>
            </p:cNvPr>
            <p:cNvSpPr txBox="1"/>
            <p:nvPr/>
          </p:nvSpPr>
          <p:spPr>
            <a:xfrm>
              <a:off x="745642" y="1400302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 dirty="0">
                <a:latin typeface="Wingdings"/>
                <a:cs typeface="Wingdings"/>
              </a:endParaRPr>
            </a:p>
          </p:txBody>
        </p:sp>
        <p:sp>
          <p:nvSpPr>
            <p:cNvPr id="120" name="object 7">
              <a:extLst>
                <a:ext uri="{FF2B5EF4-FFF2-40B4-BE49-F238E27FC236}">
                  <a16:creationId xmlns:a16="http://schemas.microsoft.com/office/drawing/2014/main" id="{229F0EAB-415C-4B0A-887D-08F9F4C40ACB}"/>
                </a:ext>
              </a:extLst>
            </p:cNvPr>
            <p:cNvSpPr/>
            <p:nvPr/>
          </p:nvSpPr>
          <p:spPr>
            <a:xfrm>
              <a:off x="1009802" y="1402333"/>
              <a:ext cx="1021080" cy="2621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8">
              <a:extLst>
                <a:ext uri="{FF2B5EF4-FFF2-40B4-BE49-F238E27FC236}">
                  <a16:creationId xmlns:a16="http://schemas.microsoft.com/office/drawing/2014/main" id="{CF91F0BE-83FD-4230-83F9-6D5147DDDE76}"/>
                </a:ext>
              </a:extLst>
            </p:cNvPr>
            <p:cNvSpPr/>
            <p:nvPr/>
          </p:nvSpPr>
          <p:spPr>
            <a:xfrm>
              <a:off x="1873885" y="1402333"/>
              <a:ext cx="817270" cy="2621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9">
              <a:extLst>
                <a:ext uri="{FF2B5EF4-FFF2-40B4-BE49-F238E27FC236}">
                  <a16:creationId xmlns:a16="http://schemas.microsoft.com/office/drawing/2014/main" id="{9DF7DFE2-1C6F-444C-AACF-B9D0E76DC464}"/>
                </a:ext>
              </a:extLst>
            </p:cNvPr>
            <p:cNvSpPr/>
            <p:nvPr/>
          </p:nvSpPr>
          <p:spPr>
            <a:xfrm>
              <a:off x="2534157" y="1402333"/>
              <a:ext cx="612648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0">
              <a:extLst>
                <a:ext uri="{FF2B5EF4-FFF2-40B4-BE49-F238E27FC236}">
                  <a16:creationId xmlns:a16="http://schemas.microsoft.com/office/drawing/2014/main" id="{ABBF7DC9-0E9F-47A5-ABE1-85D80E3CD842}"/>
                </a:ext>
              </a:extLst>
            </p:cNvPr>
            <p:cNvSpPr/>
            <p:nvPr/>
          </p:nvSpPr>
          <p:spPr>
            <a:xfrm>
              <a:off x="2942589" y="1402333"/>
              <a:ext cx="204215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1">
              <a:extLst>
                <a:ext uri="{FF2B5EF4-FFF2-40B4-BE49-F238E27FC236}">
                  <a16:creationId xmlns:a16="http://schemas.microsoft.com/office/drawing/2014/main" id="{DF0F05A7-E17D-4714-8A32-159D83E274A5}"/>
                </a:ext>
              </a:extLst>
            </p:cNvPr>
            <p:cNvSpPr/>
            <p:nvPr/>
          </p:nvSpPr>
          <p:spPr>
            <a:xfrm>
              <a:off x="3044698" y="1402333"/>
              <a:ext cx="612648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">
              <a:extLst>
                <a:ext uri="{FF2B5EF4-FFF2-40B4-BE49-F238E27FC236}">
                  <a16:creationId xmlns:a16="http://schemas.microsoft.com/office/drawing/2014/main" id="{7DD9AE7F-EBDA-4FB3-AB9E-889DBB9C2D7F}"/>
                </a:ext>
              </a:extLst>
            </p:cNvPr>
            <p:cNvSpPr/>
            <p:nvPr/>
          </p:nvSpPr>
          <p:spPr>
            <a:xfrm>
              <a:off x="3453129" y="1402333"/>
              <a:ext cx="221741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3">
              <a:extLst>
                <a:ext uri="{FF2B5EF4-FFF2-40B4-BE49-F238E27FC236}">
                  <a16:creationId xmlns:a16="http://schemas.microsoft.com/office/drawing/2014/main" id="{26085C70-C6AD-4E3B-9563-7AC36943F19B}"/>
                </a:ext>
              </a:extLst>
            </p:cNvPr>
            <p:cNvSpPr/>
            <p:nvPr/>
          </p:nvSpPr>
          <p:spPr>
            <a:xfrm>
              <a:off x="3600958" y="1402333"/>
              <a:ext cx="612648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">
              <a:extLst>
                <a:ext uri="{FF2B5EF4-FFF2-40B4-BE49-F238E27FC236}">
                  <a16:creationId xmlns:a16="http://schemas.microsoft.com/office/drawing/2014/main" id="{F3836379-D23C-4036-B117-6E3A5724ADDC}"/>
                </a:ext>
              </a:extLst>
            </p:cNvPr>
            <p:cNvSpPr txBox="1"/>
            <p:nvPr/>
          </p:nvSpPr>
          <p:spPr>
            <a:xfrm>
              <a:off x="745642" y="4448936"/>
              <a:ext cx="162560" cy="24511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450" spc="700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450">
                <a:latin typeface="Wingdings"/>
                <a:cs typeface="Wingdings"/>
              </a:endParaRPr>
            </a:p>
          </p:txBody>
        </p:sp>
        <p:sp>
          <p:nvSpPr>
            <p:cNvPr id="128" name="object 15">
              <a:extLst>
                <a:ext uri="{FF2B5EF4-FFF2-40B4-BE49-F238E27FC236}">
                  <a16:creationId xmlns:a16="http://schemas.microsoft.com/office/drawing/2014/main" id="{11238C25-F10A-4CF4-982E-16CA98149107}"/>
                </a:ext>
              </a:extLst>
            </p:cNvPr>
            <p:cNvSpPr/>
            <p:nvPr/>
          </p:nvSpPr>
          <p:spPr>
            <a:xfrm>
              <a:off x="1009802" y="4450969"/>
              <a:ext cx="1021080" cy="2621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6">
              <a:extLst>
                <a:ext uri="{FF2B5EF4-FFF2-40B4-BE49-F238E27FC236}">
                  <a16:creationId xmlns:a16="http://schemas.microsoft.com/office/drawing/2014/main" id="{6E2E17E2-F927-4EEC-800B-1826F383D0A2}"/>
                </a:ext>
              </a:extLst>
            </p:cNvPr>
            <p:cNvSpPr/>
            <p:nvPr/>
          </p:nvSpPr>
          <p:spPr>
            <a:xfrm>
              <a:off x="1873885" y="4450969"/>
              <a:ext cx="612648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7">
              <a:extLst>
                <a:ext uri="{FF2B5EF4-FFF2-40B4-BE49-F238E27FC236}">
                  <a16:creationId xmlns:a16="http://schemas.microsoft.com/office/drawing/2014/main" id="{F61372AD-0AB9-4029-A667-9F75A22BFD64}"/>
                </a:ext>
              </a:extLst>
            </p:cNvPr>
            <p:cNvSpPr/>
            <p:nvPr/>
          </p:nvSpPr>
          <p:spPr>
            <a:xfrm>
              <a:off x="1262786" y="4831664"/>
              <a:ext cx="612647" cy="2624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8">
              <a:extLst>
                <a:ext uri="{FF2B5EF4-FFF2-40B4-BE49-F238E27FC236}">
                  <a16:creationId xmlns:a16="http://schemas.microsoft.com/office/drawing/2014/main" id="{103CE0D9-34E8-4B70-AEB8-BA07A474177C}"/>
                </a:ext>
              </a:extLst>
            </p:cNvPr>
            <p:cNvSpPr/>
            <p:nvPr/>
          </p:nvSpPr>
          <p:spPr>
            <a:xfrm>
              <a:off x="1719960" y="4831664"/>
              <a:ext cx="612648" cy="2624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9">
              <a:extLst>
                <a:ext uri="{FF2B5EF4-FFF2-40B4-BE49-F238E27FC236}">
                  <a16:creationId xmlns:a16="http://schemas.microsoft.com/office/drawing/2014/main" id="{41F3F359-FDAF-4B42-AE22-64FCC6A779FE}"/>
                </a:ext>
              </a:extLst>
            </p:cNvPr>
            <p:cNvSpPr/>
            <p:nvPr/>
          </p:nvSpPr>
          <p:spPr>
            <a:xfrm>
              <a:off x="2177160" y="4831664"/>
              <a:ext cx="670661" cy="26243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20">
              <a:extLst>
                <a:ext uri="{FF2B5EF4-FFF2-40B4-BE49-F238E27FC236}">
                  <a16:creationId xmlns:a16="http://schemas.microsoft.com/office/drawing/2014/main" id="{C5107983-7A2B-4429-B4D8-7C8C1AF29039}"/>
                </a:ext>
              </a:extLst>
            </p:cNvPr>
            <p:cNvSpPr/>
            <p:nvPr/>
          </p:nvSpPr>
          <p:spPr>
            <a:xfrm>
              <a:off x="2752089" y="4831664"/>
              <a:ext cx="412495" cy="26243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21">
              <a:extLst>
                <a:ext uri="{FF2B5EF4-FFF2-40B4-BE49-F238E27FC236}">
                  <a16:creationId xmlns:a16="http://schemas.microsoft.com/office/drawing/2014/main" id="{051A582A-13EC-4A22-A41D-94EC071253E4}"/>
                </a:ext>
              </a:extLst>
            </p:cNvPr>
            <p:cNvSpPr/>
            <p:nvPr/>
          </p:nvSpPr>
          <p:spPr>
            <a:xfrm>
              <a:off x="3061461" y="4831664"/>
              <a:ext cx="306324" cy="26243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22">
              <a:extLst>
                <a:ext uri="{FF2B5EF4-FFF2-40B4-BE49-F238E27FC236}">
                  <a16:creationId xmlns:a16="http://schemas.microsoft.com/office/drawing/2014/main" id="{77502810-0DC8-4BC8-9991-D2D517628EEB}"/>
                </a:ext>
              </a:extLst>
            </p:cNvPr>
            <p:cNvSpPr/>
            <p:nvPr/>
          </p:nvSpPr>
          <p:spPr>
            <a:xfrm>
              <a:off x="3265678" y="4831664"/>
              <a:ext cx="408431" cy="26243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23">
              <a:extLst>
                <a:ext uri="{FF2B5EF4-FFF2-40B4-BE49-F238E27FC236}">
                  <a16:creationId xmlns:a16="http://schemas.microsoft.com/office/drawing/2014/main" id="{3871033E-BDDB-4616-8DFE-31817CB18BB1}"/>
                </a:ext>
              </a:extLst>
            </p:cNvPr>
            <p:cNvSpPr/>
            <p:nvPr/>
          </p:nvSpPr>
          <p:spPr>
            <a:xfrm>
              <a:off x="3517138" y="4831664"/>
              <a:ext cx="1021080" cy="26243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24">
              <a:extLst>
                <a:ext uri="{FF2B5EF4-FFF2-40B4-BE49-F238E27FC236}">
                  <a16:creationId xmlns:a16="http://schemas.microsoft.com/office/drawing/2014/main" id="{A25FEF4A-3FF9-4968-9282-3445AF8865C7}"/>
                </a:ext>
              </a:extLst>
            </p:cNvPr>
            <p:cNvSpPr/>
            <p:nvPr/>
          </p:nvSpPr>
          <p:spPr>
            <a:xfrm>
              <a:off x="4381246" y="4831664"/>
              <a:ext cx="608076" cy="26243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25">
              <a:extLst>
                <a:ext uri="{FF2B5EF4-FFF2-40B4-BE49-F238E27FC236}">
                  <a16:creationId xmlns:a16="http://schemas.microsoft.com/office/drawing/2014/main" id="{79E3BD84-27D0-413A-8530-55BF085D3D76}"/>
                </a:ext>
              </a:extLst>
            </p:cNvPr>
            <p:cNvSpPr/>
            <p:nvPr/>
          </p:nvSpPr>
          <p:spPr>
            <a:xfrm>
              <a:off x="4867655" y="4831664"/>
              <a:ext cx="408431" cy="26243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26">
              <a:extLst>
                <a:ext uri="{FF2B5EF4-FFF2-40B4-BE49-F238E27FC236}">
                  <a16:creationId xmlns:a16="http://schemas.microsoft.com/office/drawing/2014/main" id="{FE0FCA71-2E07-4A44-9085-9A8D0270FCAD}"/>
                </a:ext>
              </a:extLst>
            </p:cNvPr>
            <p:cNvSpPr/>
            <p:nvPr/>
          </p:nvSpPr>
          <p:spPr>
            <a:xfrm>
              <a:off x="5119115" y="4831664"/>
              <a:ext cx="1021080" cy="26243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27">
              <a:extLst>
                <a:ext uri="{FF2B5EF4-FFF2-40B4-BE49-F238E27FC236}">
                  <a16:creationId xmlns:a16="http://schemas.microsoft.com/office/drawing/2014/main" id="{3324D390-D703-4FC7-8E29-AEAD4ABCD6B4}"/>
                </a:ext>
              </a:extLst>
            </p:cNvPr>
            <p:cNvSpPr/>
            <p:nvPr/>
          </p:nvSpPr>
          <p:spPr>
            <a:xfrm>
              <a:off x="5983223" y="4831664"/>
              <a:ext cx="680084" cy="26243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28">
              <a:extLst>
                <a:ext uri="{FF2B5EF4-FFF2-40B4-BE49-F238E27FC236}">
                  <a16:creationId xmlns:a16="http://schemas.microsoft.com/office/drawing/2014/main" id="{4CF225E3-CB52-47D6-B6FA-398646850C0A}"/>
                </a:ext>
              </a:extLst>
            </p:cNvPr>
            <p:cNvSpPr/>
            <p:nvPr/>
          </p:nvSpPr>
          <p:spPr>
            <a:xfrm>
              <a:off x="6527292" y="4831664"/>
              <a:ext cx="408431" cy="26243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29">
              <a:extLst>
                <a:ext uri="{FF2B5EF4-FFF2-40B4-BE49-F238E27FC236}">
                  <a16:creationId xmlns:a16="http://schemas.microsoft.com/office/drawing/2014/main" id="{44F7FDB0-F888-4CBB-BFEE-D1005CE6BD9D}"/>
                </a:ext>
              </a:extLst>
            </p:cNvPr>
            <p:cNvSpPr/>
            <p:nvPr/>
          </p:nvSpPr>
          <p:spPr>
            <a:xfrm>
              <a:off x="6778752" y="4831664"/>
              <a:ext cx="613105" cy="26243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30">
              <a:extLst>
                <a:ext uri="{FF2B5EF4-FFF2-40B4-BE49-F238E27FC236}">
                  <a16:creationId xmlns:a16="http://schemas.microsoft.com/office/drawing/2014/main" id="{BB39F7F6-53CD-4EA2-8468-7BF1149510FB}"/>
                </a:ext>
              </a:extLst>
            </p:cNvPr>
            <p:cNvSpPr/>
            <p:nvPr/>
          </p:nvSpPr>
          <p:spPr>
            <a:xfrm>
              <a:off x="7236206" y="4831664"/>
              <a:ext cx="612648" cy="2624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31">
              <a:extLst>
                <a:ext uri="{FF2B5EF4-FFF2-40B4-BE49-F238E27FC236}">
                  <a16:creationId xmlns:a16="http://schemas.microsoft.com/office/drawing/2014/main" id="{4D6286BB-5C96-4295-883B-01C687B614FD}"/>
                </a:ext>
              </a:extLst>
            </p:cNvPr>
            <p:cNvSpPr/>
            <p:nvPr/>
          </p:nvSpPr>
          <p:spPr>
            <a:xfrm>
              <a:off x="7693406" y="4831664"/>
              <a:ext cx="408431" cy="26243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32">
              <a:extLst>
                <a:ext uri="{FF2B5EF4-FFF2-40B4-BE49-F238E27FC236}">
                  <a16:creationId xmlns:a16="http://schemas.microsoft.com/office/drawing/2014/main" id="{B1E33A68-8A1E-4554-8CED-D3F63D329FA8}"/>
                </a:ext>
              </a:extLst>
            </p:cNvPr>
            <p:cNvSpPr/>
            <p:nvPr/>
          </p:nvSpPr>
          <p:spPr>
            <a:xfrm>
              <a:off x="1262786" y="5213350"/>
              <a:ext cx="408431" cy="26212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33">
              <a:extLst>
                <a:ext uri="{FF2B5EF4-FFF2-40B4-BE49-F238E27FC236}">
                  <a16:creationId xmlns:a16="http://schemas.microsoft.com/office/drawing/2014/main" id="{9578EF27-B54C-4AF5-8145-EA96AE01FC62}"/>
                </a:ext>
              </a:extLst>
            </p:cNvPr>
            <p:cNvSpPr/>
            <p:nvPr/>
          </p:nvSpPr>
          <p:spPr>
            <a:xfrm>
              <a:off x="1466977" y="5213350"/>
              <a:ext cx="771652" cy="26212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34">
              <a:extLst>
                <a:ext uri="{FF2B5EF4-FFF2-40B4-BE49-F238E27FC236}">
                  <a16:creationId xmlns:a16="http://schemas.microsoft.com/office/drawing/2014/main" id="{4FBB2322-1666-4463-AC92-5AF3CF202479}"/>
                </a:ext>
              </a:extLst>
            </p:cNvPr>
            <p:cNvSpPr/>
            <p:nvPr/>
          </p:nvSpPr>
          <p:spPr>
            <a:xfrm>
              <a:off x="2128392" y="5213350"/>
              <a:ext cx="408431" cy="26212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35">
              <a:extLst>
                <a:ext uri="{FF2B5EF4-FFF2-40B4-BE49-F238E27FC236}">
                  <a16:creationId xmlns:a16="http://schemas.microsoft.com/office/drawing/2014/main" id="{240291E7-26F7-4D5E-B7C1-0F5C73E90BF0}"/>
                </a:ext>
              </a:extLst>
            </p:cNvPr>
            <p:cNvSpPr/>
            <p:nvPr/>
          </p:nvSpPr>
          <p:spPr>
            <a:xfrm>
              <a:off x="2379852" y="5213350"/>
              <a:ext cx="613105" cy="26212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36">
              <a:extLst>
                <a:ext uri="{FF2B5EF4-FFF2-40B4-BE49-F238E27FC236}">
                  <a16:creationId xmlns:a16="http://schemas.microsoft.com/office/drawing/2014/main" id="{34341B62-27F9-4812-B24C-462AA82514CA}"/>
                </a:ext>
              </a:extLst>
            </p:cNvPr>
            <p:cNvSpPr/>
            <p:nvPr/>
          </p:nvSpPr>
          <p:spPr>
            <a:xfrm>
              <a:off x="2837433" y="5213350"/>
              <a:ext cx="612647" cy="26212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37">
              <a:extLst>
                <a:ext uri="{FF2B5EF4-FFF2-40B4-BE49-F238E27FC236}">
                  <a16:creationId xmlns:a16="http://schemas.microsoft.com/office/drawing/2014/main" id="{9F5E20EC-BD8F-46AD-8AE8-FA00E60B5B8C}"/>
                </a:ext>
              </a:extLst>
            </p:cNvPr>
            <p:cNvSpPr/>
            <p:nvPr/>
          </p:nvSpPr>
          <p:spPr>
            <a:xfrm>
              <a:off x="3294634" y="5213350"/>
              <a:ext cx="271272" cy="26212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38">
              <a:extLst>
                <a:ext uri="{FF2B5EF4-FFF2-40B4-BE49-F238E27FC236}">
                  <a16:creationId xmlns:a16="http://schemas.microsoft.com/office/drawing/2014/main" id="{90DE86E8-2C6F-43EC-976A-4F860B2E489D}"/>
                </a:ext>
              </a:extLst>
            </p:cNvPr>
            <p:cNvSpPr/>
            <p:nvPr/>
          </p:nvSpPr>
          <p:spPr>
            <a:xfrm>
              <a:off x="3430270" y="5213350"/>
              <a:ext cx="408431" cy="26212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39">
              <a:extLst>
                <a:ext uri="{FF2B5EF4-FFF2-40B4-BE49-F238E27FC236}">
                  <a16:creationId xmlns:a16="http://schemas.microsoft.com/office/drawing/2014/main" id="{9E73B892-5582-4B17-8BA1-A3961F984780}"/>
                </a:ext>
              </a:extLst>
            </p:cNvPr>
            <p:cNvSpPr/>
            <p:nvPr/>
          </p:nvSpPr>
          <p:spPr>
            <a:xfrm>
              <a:off x="3684778" y="5213350"/>
              <a:ext cx="816863" cy="26212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40">
              <a:extLst>
                <a:ext uri="{FF2B5EF4-FFF2-40B4-BE49-F238E27FC236}">
                  <a16:creationId xmlns:a16="http://schemas.microsoft.com/office/drawing/2014/main" id="{D95CAD21-CD18-4397-AC8C-E2812C6CD431}"/>
                </a:ext>
              </a:extLst>
            </p:cNvPr>
            <p:cNvSpPr/>
            <p:nvPr/>
          </p:nvSpPr>
          <p:spPr>
            <a:xfrm>
              <a:off x="4344670" y="5213350"/>
              <a:ext cx="613105" cy="26212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41">
              <a:extLst>
                <a:ext uri="{FF2B5EF4-FFF2-40B4-BE49-F238E27FC236}">
                  <a16:creationId xmlns:a16="http://schemas.microsoft.com/office/drawing/2014/main" id="{E3437948-1729-4344-AE0A-D6DE86CCCEF5}"/>
                </a:ext>
              </a:extLst>
            </p:cNvPr>
            <p:cNvSpPr/>
            <p:nvPr/>
          </p:nvSpPr>
          <p:spPr>
            <a:xfrm>
              <a:off x="4802123" y="5213350"/>
              <a:ext cx="324612" cy="26212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42">
              <a:extLst>
                <a:ext uri="{FF2B5EF4-FFF2-40B4-BE49-F238E27FC236}">
                  <a16:creationId xmlns:a16="http://schemas.microsoft.com/office/drawing/2014/main" id="{D312EA84-EDAA-42A5-842A-36391F290536}"/>
                </a:ext>
              </a:extLst>
            </p:cNvPr>
            <p:cNvSpPr/>
            <p:nvPr/>
          </p:nvSpPr>
          <p:spPr>
            <a:xfrm>
              <a:off x="5018532" y="5213350"/>
              <a:ext cx="612648" cy="26212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43">
              <a:extLst>
                <a:ext uri="{FF2B5EF4-FFF2-40B4-BE49-F238E27FC236}">
                  <a16:creationId xmlns:a16="http://schemas.microsoft.com/office/drawing/2014/main" id="{334BAEB3-B3BE-481E-838B-3C718B5DCA8D}"/>
                </a:ext>
              </a:extLst>
            </p:cNvPr>
            <p:cNvSpPr/>
            <p:nvPr/>
          </p:nvSpPr>
          <p:spPr>
            <a:xfrm>
              <a:off x="5426964" y="5213350"/>
              <a:ext cx="408432" cy="26212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44">
              <a:extLst>
                <a:ext uri="{FF2B5EF4-FFF2-40B4-BE49-F238E27FC236}">
                  <a16:creationId xmlns:a16="http://schemas.microsoft.com/office/drawing/2014/main" id="{B8F61D69-4ADA-4D9D-BB07-C957A4226493}"/>
                </a:ext>
              </a:extLst>
            </p:cNvPr>
            <p:cNvSpPr/>
            <p:nvPr/>
          </p:nvSpPr>
          <p:spPr>
            <a:xfrm>
              <a:off x="5678423" y="5213350"/>
              <a:ext cx="612648" cy="26212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45">
              <a:extLst>
                <a:ext uri="{FF2B5EF4-FFF2-40B4-BE49-F238E27FC236}">
                  <a16:creationId xmlns:a16="http://schemas.microsoft.com/office/drawing/2014/main" id="{0B0D3C56-5FB3-4781-8E72-BE4AC00A55DA}"/>
                </a:ext>
              </a:extLst>
            </p:cNvPr>
            <p:cNvSpPr/>
            <p:nvPr/>
          </p:nvSpPr>
          <p:spPr>
            <a:xfrm>
              <a:off x="6135623" y="5213350"/>
              <a:ext cx="1021079" cy="26212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46">
              <a:extLst>
                <a:ext uri="{FF2B5EF4-FFF2-40B4-BE49-F238E27FC236}">
                  <a16:creationId xmlns:a16="http://schemas.microsoft.com/office/drawing/2014/main" id="{F527F864-75CB-4CF0-89AF-86925B15E7D1}"/>
                </a:ext>
              </a:extLst>
            </p:cNvPr>
            <p:cNvSpPr txBox="1"/>
            <p:nvPr/>
          </p:nvSpPr>
          <p:spPr>
            <a:xfrm>
              <a:off x="963574" y="4685998"/>
              <a:ext cx="480695" cy="1160780"/>
            </a:xfrm>
            <a:prstGeom prst="rect">
              <a:avLst/>
            </a:prstGeom>
          </p:spPr>
          <p:txBody>
            <a:bodyPr vert="horz" wrap="square" lIns="0" tIns="660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20"/>
                </a:spcBef>
              </a:pPr>
              <a:r>
                <a:rPr sz="2150" spc="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25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77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65" name="object 47">
              <a:extLst>
                <a:ext uri="{FF2B5EF4-FFF2-40B4-BE49-F238E27FC236}">
                  <a16:creationId xmlns:a16="http://schemas.microsoft.com/office/drawing/2014/main" id="{75728CBB-788C-42A1-8BDA-10D2D3E68EBA}"/>
                </a:ext>
              </a:extLst>
            </p:cNvPr>
            <p:cNvSpPr/>
            <p:nvPr/>
          </p:nvSpPr>
          <p:spPr>
            <a:xfrm>
              <a:off x="1637664" y="5594299"/>
              <a:ext cx="271272" cy="26212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48">
              <a:extLst>
                <a:ext uri="{FF2B5EF4-FFF2-40B4-BE49-F238E27FC236}">
                  <a16:creationId xmlns:a16="http://schemas.microsoft.com/office/drawing/2014/main" id="{B26CEDC7-1631-4E12-B8D5-453572B1CFA6}"/>
                </a:ext>
              </a:extLst>
            </p:cNvPr>
            <p:cNvSpPr/>
            <p:nvPr/>
          </p:nvSpPr>
          <p:spPr>
            <a:xfrm>
              <a:off x="1773301" y="5594299"/>
              <a:ext cx="408431" cy="26212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49">
              <a:extLst>
                <a:ext uri="{FF2B5EF4-FFF2-40B4-BE49-F238E27FC236}">
                  <a16:creationId xmlns:a16="http://schemas.microsoft.com/office/drawing/2014/main" id="{96ABBF9D-FD86-42E8-B18D-04EF74272BA4}"/>
                </a:ext>
              </a:extLst>
            </p:cNvPr>
            <p:cNvSpPr/>
            <p:nvPr/>
          </p:nvSpPr>
          <p:spPr>
            <a:xfrm>
              <a:off x="2026285" y="5594299"/>
              <a:ext cx="817270" cy="26212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50">
              <a:extLst>
                <a:ext uri="{FF2B5EF4-FFF2-40B4-BE49-F238E27FC236}">
                  <a16:creationId xmlns:a16="http://schemas.microsoft.com/office/drawing/2014/main" id="{32D0BAAC-5B35-4F1E-8141-3D4CAE075495}"/>
                </a:ext>
              </a:extLst>
            </p:cNvPr>
            <p:cNvSpPr/>
            <p:nvPr/>
          </p:nvSpPr>
          <p:spPr>
            <a:xfrm>
              <a:off x="2688082" y="5594299"/>
              <a:ext cx="612647" cy="26212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51">
              <a:extLst>
                <a:ext uri="{FF2B5EF4-FFF2-40B4-BE49-F238E27FC236}">
                  <a16:creationId xmlns:a16="http://schemas.microsoft.com/office/drawing/2014/main" id="{DC8764EE-0A68-4B52-9F00-377618878D8E}"/>
                </a:ext>
              </a:extLst>
            </p:cNvPr>
            <p:cNvSpPr/>
            <p:nvPr/>
          </p:nvSpPr>
          <p:spPr>
            <a:xfrm>
              <a:off x="3145282" y="5594299"/>
              <a:ext cx="329183" cy="26212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52">
              <a:extLst>
                <a:ext uri="{FF2B5EF4-FFF2-40B4-BE49-F238E27FC236}">
                  <a16:creationId xmlns:a16="http://schemas.microsoft.com/office/drawing/2014/main" id="{79553AC0-D55C-4050-BF24-F5E0A08DE619}"/>
                </a:ext>
              </a:extLst>
            </p:cNvPr>
            <p:cNvSpPr/>
            <p:nvPr/>
          </p:nvSpPr>
          <p:spPr>
            <a:xfrm>
              <a:off x="3309873" y="5594299"/>
              <a:ext cx="408431" cy="26212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53">
              <a:extLst>
                <a:ext uri="{FF2B5EF4-FFF2-40B4-BE49-F238E27FC236}">
                  <a16:creationId xmlns:a16="http://schemas.microsoft.com/office/drawing/2014/main" id="{0989C878-E60E-4C06-B267-E6D3B791600E}"/>
                </a:ext>
              </a:extLst>
            </p:cNvPr>
            <p:cNvSpPr/>
            <p:nvPr/>
          </p:nvSpPr>
          <p:spPr>
            <a:xfrm>
              <a:off x="3564382" y="5594299"/>
              <a:ext cx="816863" cy="26212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54">
              <a:extLst>
                <a:ext uri="{FF2B5EF4-FFF2-40B4-BE49-F238E27FC236}">
                  <a16:creationId xmlns:a16="http://schemas.microsoft.com/office/drawing/2014/main" id="{9939AEC1-2977-4882-8C02-2802A9458D29}"/>
                </a:ext>
              </a:extLst>
            </p:cNvPr>
            <p:cNvSpPr/>
            <p:nvPr/>
          </p:nvSpPr>
          <p:spPr>
            <a:xfrm>
              <a:off x="4177029" y="5594299"/>
              <a:ext cx="408431" cy="2621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55">
              <a:extLst>
                <a:ext uri="{FF2B5EF4-FFF2-40B4-BE49-F238E27FC236}">
                  <a16:creationId xmlns:a16="http://schemas.microsoft.com/office/drawing/2014/main" id="{94570720-9038-4FD0-94B5-4C2721819483}"/>
                </a:ext>
              </a:extLst>
            </p:cNvPr>
            <p:cNvSpPr/>
            <p:nvPr/>
          </p:nvSpPr>
          <p:spPr>
            <a:xfrm>
              <a:off x="4426965" y="5594299"/>
              <a:ext cx="817270" cy="26212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56">
              <a:extLst>
                <a:ext uri="{FF2B5EF4-FFF2-40B4-BE49-F238E27FC236}">
                  <a16:creationId xmlns:a16="http://schemas.microsoft.com/office/drawing/2014/main" id="{2B4F8075-C74B-4F9D-9738-346BC941F774}"/>
                </a:ext>
              </a:extLst>
            </p:cNvPr>
            <p:cNvSpPr/>
            <p:nvPr/>
          </p:nvSpPr>
          <p:spPr>
            <a:xfrm>
              <a:off x="5088635" y="5594299"/>
              <a:ext cx="612648" cy="26212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57">
              <a:extLst>
                <a:ext uri="{FF2B5EF4-FFF2-40B4-BE49-F238E27FC236}">
                  <a16:creationId xmlns:a16="http://schemas.microsoft.com/office/drawing/2014/main" id="{83E610B0-D1FB-4D48-BA55-4936FDF47797}"/>
                </a:ext>
              </a:extLst>
            </p:cNvPr>
            <p:cNvSpPr/>
            <p:nvPr/>
          </p:nvSpPr>
          <p:spPr>
            <a:xfrm>
              <a:off x="5545835" y="5594299"/>
              <a:ext cx="816863" cy="26212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58">
              <a:extLst>
                <a:ext uri="{FF2B5EF4-FFF2-40B4-BE49-F238E27FC236}">
                  <a16:creationId xmlns:a16="http://schemas.microsoft.com/office/drawing/2014/main" id="{00707050-B65D-40EF-9C36-8CD5A4CC21B3}"/>
                </a:ext>
              </a:extLst>
            </p:cNvPr>
            <p:cNvSpPr/>
            <p:nvPr/>
          </p:nvSpPr>
          <p:spPr>
            <a:xfrm>
              <a:off x="6205728" y="5594299"/>
              <a:ext cx="612648" cy="26212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59">
              <a:extLst>
                <a:ext uri="{FF2B5EF4-FFF2-40B4-BE49-F238E27FC236}">
                  <a16:creationId xmlns:a16="http://schemas.microsoft.com/office/drawing/2014/main" id="{38235FA5-8BF0-4E38-9D80-3ADA746A983C}"/>
                </a:ext>
              </a:extLst>
            </p:cNvPr>
            <p:cNvSpPr/>
            <p:nvPr/>
          </p:nvSpPr>
          <p:spPr>
            <a:xfrm>
              <a:off x="6662928" y="5594299"/>
              <a:ext cx="613105" cy="26212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63">
              <a:extLst>
                <a:ext uri="{FF2B5EF4-FFF2-40B4-BE49-F238E27FC236}">
                  <a16:creationId xmlns:a16="http://schemas.microsoft.com/office/drawing/2014/main" id="{2A7376D0-26A7-4AF2-8BAE-035D73ADA68F}"/>
                </a:ext>
              </a:extLst>
            </p:cNvPr>
            <p:cNvSpPr/>
            <p:nvPr/>
          </p:nvSpPr>
          <p:spPr>
            <a:xfrm>
              <a:off x="4674870" y="2141982"/>
              <a:ext cx="3034665" cy="1504315"/>
            </a:xfrm>
            <a:custGeom>
              <a:avLst/>
              <a:gdLst/>
              <a:ahLst/>
              <a:cxnLst/>
              <a:rect l="l" t="t" r="r" b="b"/>
              <a:pathLst>
                <a:path w="3034665" h="1504314">
                  <a:moveTo>
                    <a:pt x="0" y="1504188"/>
                  </a:moveTo>
                  <a:lnTo>
                    <a:pt x="3034283" y="1504188"/>
                  </a:lnTo>
                  <a:lnTo>
                    <a:pt x="3034283" y="0"/>
                  </a:lnTo>
                  <a:lnTo>
                    <a:pt x="0" y="0"/>
                  </a:lnTo>
                  <a:lnTo>
                    <a:pt x="0" y="1504188"/>
                  </a:lnTo>
                  <a:close/>
                </a:path>
              </a:pathLst>
            </a:custGeom>
            <a:ln w="38099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64">
              <a:extLst>
                <a:ext uri="{FF2B5EF4-FFF2-40B4-BE49-F238E27FC236}">
                  <a16:creationId xmlns:a16="http://schemas.microsoft.com/office/drawing/2014/main" id="{0CCB2B45-79D0-45A1-B070-96E7979B39B5}"/>
                </a:ext>
              </a:extLst>
            </p:cNvPr>
            <p:cNvSpPr/>
            <p:nvPr/>
          </p:nvSpPr>
          <p:spPr>
            <a:xfrm>
              <a:off x="5054472" y="2318639"/>
              <a:ext cx="1158239" cy="46786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65">
              <a:extLst>
                <a:ext uri="{FF2B5EF4-FFF2-40B4-BE49-F238E27FC236}">
                  <a16:creationId xmlns:a16="http://schemas.microsoft.com/office/drawing/2014/main" id="{90E699EE-C889-4794-B614-CE68616EF136}"/>
                </a:ext>
              </a:extLst>
            </p:cNvPr>
            <p:cNvSpPr/>
            <p:nvPr/>
          </p:nvSpPr>
          <p:spPr>
            <a:xfrm>
              <a:off x="6096889" y="2405507"/>
              <a:ext cx="370789" cy="35052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66">
              <a:extLst>
                <a:ext uri="{FF2B5EF4-FFF2-40B4-BE49-F238E27FC236}">
                  <a16:creationId xmlns:a16="http://schemas.microsoft.com/office/drawing/2014/main" id="{61A85023-03BB-4E21-8B6F-96CF34DC5CC9}"/>
                </a:ext>
              </a:extLst>
            </p:cNvPr>
            <p:cNvSpPr/>
            <p:nvPr/>
          </p:nvSpPr>
          <p:spPr>
            <a:xfrm>
              <a:off x="6344158" y="2405507"/>
              <a:ext cx="813815" cy="35052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67">
              <a:extLst>
                <a:ext uri="{FF2B5EF4-FFF2-40B4-BE49-F238E27FC236}">
                  <a16:creationId xmlns:a16="http://schemas.microsoft.com/office/drawing/2014/main" id="{1DE8553B-D5AB-4798-859B-0B4A9D3C69CB}"/>
                </a:ext>
              </a:extLst>
            </p:cNvPr>
            <p:cNvSpPr/>
            <p:nvPr/>
          </p:nvSpPr>
          <p:spPr>
            <a:xfrm>
              <a:off x="5054472" y="3000755"/>
              <a:ext cx="1158239" cy="46786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68">
              <a:extLst>
                <a:ext uri="{FF2B5EF4-FFF2-40B4-BE49-F238E27FC236}">
                  <a16:creationId xmlns:a16="http://schemas.microsoft.com/office/drawing/2014/main" id="{E40A7056-8D3B-47B2-A37C-977DAEF9E1E0}"/>
                </a:ext>
              </a:extLst>
            </p:cNvPr>
            <p:cNvSpPr/>
            <p:nvPr/>
          </p:nvSpPr>
          <p:spPr>
            <a:xfrm>
              <a:off x="6096889" y="3087623"/>
              <a:ext cx="370789" cy="35052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69">
              <a:extLst>
                <a:ext uri="{FF2B5EF4-FFF2-40B4-BE49-F238E27FC236}">
                  <a16:creationId xmlns:a16="http://schemas.microsoft.com/office/drawing/2014/main" id="{F987A612-C4ED-4114-A3BF-657BA8169060}"/>
                </a:ext>
              </a:extLst>
            </p:cNvPr>
            <p:cNvSpPr/>
            <p:nvPr/>
          </p:nvSpPr>
          <p:spPr>
            <a:xfrm>
              <a:off x="6344158" y="3087623"/>
              <a:ext cx="1085088" cy="35052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70">
              <a:extLst>
                <a:ext uri="{FF2B5EF4-FFF2-40B4-BE49-F238E27FC236}">
                  <a16:creationId xmlns:a16="http://schemas.microsoft.com/office/drawing/2014/main" id="{F16CEAA3-01D1-4CC8-BD03-12A5AF8A43B5}"/>
                </a:ext>
              </a:extLst>
            </p:cNvPr>
            <p:cNvSpPr/>
            <p:nvPr/>
          </p:nvSpPr>
          <p:spPr>
            <a:xfrm>
              <a:off x="3880103" y="2898648"/>
              <a:ext cx="815975" cy="0"/>
            </a:xfrm>
            <a:custGeom>
              <a:avLst/>
              <a:gdLst/>
              <a:ahLst/>
              <a:cxnLst/>
              <a:rect l="l" t="t" r="r" b="b"/>
              <a:pathLst>
                <a:path w="815975">
                  <a:moveTo>
                    <a:pt x="0" y="0"/>
                  </a:moveTo>
                  <a:lnTo>
                    <a:pt x="815848" y="0"/>
                  </a:lnTo>
                </a:path>
              </a:pathLst>
            </a:custGeom>
            <a:ln w="1524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71">
              <a:extLst>
                <a:ext uri="{FF2B5EF4-FFF2-40B4-BE49-F238E27FC236}">
                  <a16:creationId xmlns:a16="http://schemas.microsoft.com/office/drawing/2014/main" id="{A2063590-3614-4E20-B525-2DE5E0FF6194}"/>
                </a:ext>
              </a:extLst>
            </p:cNvPr>
            <p:cNvSpPr/>
            <p:nvPr/>
          </p:nvSpPr>
          <p:spPr>
            <a:xfrm>
              <a:off x="4616196" y="2836164"/>
              <a:ext cx="123443" cy="12192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72">
              <a:extLst>
                <a:ext uri="{FF2B5EF4-FFF2-40B4-BE49-F238E27FC236}">
                  <a16:creationId xmlns:a16="http://schemas.microsoft.com/office/drawing/2014/main" id="{6D1271C3-7A65-4A4A-BC95-2E9E7DC8D42E}"/>
                </a:ext>
              </a:extLst>
            </p:cNvPr>
            <p:cNvSpPr/>
            <p:nvPr/>
          </p:nvSpPr>
          <p:spPr>
            <a:xfrm>
              <a:off x="1649222" y="2090927"/>
              <a:ext cx="1367282" cy="58369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73">
              <a:extLst>
                <a:ext uri="{FF2B5EF4-FFF2-40B4-BE49-F238E27FC236}">
                  <a16:creationId xmlns:a16="http://schemas.microsoft.com/office/drawing/2014/main" id="{3881CC64-B093-48B0-84A2-17DE1FD029DD}"/>
                </a:ext>
              </a:extLst>
            </p:cNvPr>
            <p:cNvSpPr/>
            <p:nvPr/>
          </p:nvSpPr>
          <p:spPr>
            <a:xfrm>
              <a:off x="2845561" y="2199132"/>
              <a:ext cx="341375" cy="4373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74">
              <a:extLst>
                <a:ext uri="{FF2B5EF4-FFF2-40B4-BE49-F238E27FC236}">
                  <a16:creationId xmlns:a16="http://schemas.microsoft.com/office/drawing/2014/main" id="{0749A308-E362-44E6-B8F9-C1A6FD158820}"/>
                </a:ext>
              </a:extLst>
            </p:cNvPr>
            <p:cNvSpPr/>
            <p:nvPr/>
          </p:nvSpPr>
          <p:spPr>
            <a:xfrm>
              <a:off x="3016250" y="2090927"/>
              <a:ext cx="536448" cy="58369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75">
              <a:extLst>
                <a:ext uri="{FF2B5EF4-FFF2-40B4-BE49-F238E27FC236}">
                  <a16:creationId xmlns:a16="http://schemas.microsoft.com/office/drawing/2014/main" id="{93BBB747-EFBF-4AE4-BEA9-8194F55C57EA}"/>
                </a:ext>
              </a:extLst>
            </p:cNvPr>
            <p:cNvSpPr/>
            <p:nvPr/>
          </p:nvSpPr>
          <p:spPr>
            <a:xfrm>
              <a:off x="3284473" y="2199132"/>
              <a:ext cx="341375" cy="4373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76">
              <a:extLst>
                <a:ext uri="{FF2B5EF4-FFF2-40B4-BE49-F238E27FC236}">
                  <a16:creationId xmlns:a16="http://schemas.microsoft.com/office/drawing/2014/main" id="{C11451F4-D536-4D04-BAC9-537A7379AED5}"/>
                </a:ext>
              </a:extLst>
            </p:cNvPr>
            <p:cNvSpPr/>
            <p:nvPr/>
          </p:nvSpPr>
          <p:spPr>
            <a:xfrm>
              <a:off x="1127760" y="2670048"/>
              <a:ext cx="2749550" cy="0"/>
            </a:xfrm>
            <a:custGeom>
              <a:avLst/>
              <a:gdLst/>
              <a:ahLst/>
              <a:cxnLst/>
              <a:rect l="l" t="t" r="r" b="b"/>
              <a:pathLst>
                <a:path w="2749550">
                  <a:moveTo>
                    <a:pt x="27491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394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77">
              <a:extLst>
                <a:ext uri="{FF2B5EF4-FFF2-40B4-BE49-F238E27FC236}">
                  <a16:creationId xmlns:a16="http://schemas.microsoft.com/office/drawing/2014/main" id="{D9BCCF0C-77A9-4442-91C2-41DC44C81F91}"/>
                </a:ext>
              </a:extLst>
            </p:cNvPr>
            <p:cNvSpPr/>
            <p:nvPr/>
          </p:nvSpPr>
          <p:spPr>
            <a:xfrm>
              <a:off x="1127760" y="2083307"/>
              <a:ext cx="2749550" cy="0"/>
            </a:xfrm>
            <a:custGeom>
              <a:avLst/>
              <a:gdLst/>
              <a:ahLst/>
              <a:cxnLst/>
              <a:rect l="l" t="t" r="r" b="b"/>
              <a:pathLst>
                <a:path w="2749550">
                  <a:moveTo>
                    <a:pt x="27491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3941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78">
              <a:extLst>
                <a:ext uri="{FF2B5EF4-FFF2-40B4-BE49-F238E27FC236}">
                  <a16:creationId xmlns:a16="http://schemas.microsoft.com/office/drawing/2014/main" id="{915AF340-1FF0-4492-9E6B-F15B5C232542}"/>
                </a:ext>
              </a:extLst>
            </p:cNvPr>
            <p:cNvSpPr/>
            <p:nvPr/>
          </p:nvSpPr>
          <p:spPr>
            <a:xfrm>
              <a:off x="1127760" y="2322576"/>
              <a:ext cx="2749550" cy="0"/>
            </a:xfrm>
            <a:custGeom>
              <a:avLst/>
              <a:gdLst/>
              <a:ahLst/>
              <a:cxnLst/>
              <a:rect l="l" t="t" r="r" b="b"/>
              <a:pathLst>
                <a:path w="2749550">
                  <a:moveTo>
                    <a:pt x="27491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39414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79">
              <a:extLst>
                <a:ext uri="{FF2B5EF4-FFF2-40B4-BE49-F238E27FC236}">
                  <a16:creationId xmlns:a16="http://schemas.microsoft.com/office/drawing/2014/main" id="{ADF2F10A-E997-4C7E-8C62-10FD08C92485}"/>
                </a:ext>
              </a:extLst>
            </p:cNvPr>
            <p:cNvSpPr/>
            <p:nvPr/>
          </p:nvSpPr>
          <p:spPr>
            <a:xfrm>
              <a:off x="1407922" y="3268675"/>
              <a:ext cx="638302" cy="20452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80">
              <a:extLst>
                <a:ext uri="{FF2B5EF4-FFF2-40B4-BE49-F238E27FC236}">
                  <a16:creationId xmlns:a16="http://schemas.microsoft.com/office/drawing/2014/main" id="{47C9C2D7-E8B7-481F-BA53-2AAE5A811A14}"/>
                </a:ext>
              </a:extLst>
            </p:cNvPr>
            <p:cNvSpPr/>
            <p:nvPr/>
          </p:nvSpPr>
          <p:spPr>
            <a:xfrm>
              <a:off x="3351021" y="3260090"/>
              <a:ext cx="668820" cy="20421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81">
              <a:extLst>
                <a:ext uri="{FF2B5EF4-FFF2-40B4-BE49-F238E27FC236}">
                  <a16:creationId xmlns:a16="http://schemas.microsoft.com/office/drawing/2014/main" id="{E1E8BD3C-4E0D-41C9-A543-9277FB8B085B}"/>
                </a:ext>
              </a:extLst>
            </p:cNvPr>
            <p:cNvSpPr/>
            <p:nvPr/>
          </p:nvSpPr>
          <p:spPr>
            <a:xfrm>
              <a:off x="2527045" y="3260090"/>
              <a:ext cx="615188" cy="20421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82">
              <a:extLst>
                <a:ext uri="{FF2B5EF4-FFF2-40B4-BE49-F238E27FC236}">
                  <a16:creationId xmlns:a16="http://schemas.microsoft.com/office/drawing/2014/main" id="{E17E6EB3-2D2E-4BB8-B152-6EE6375F8C8C}"/>
                </a:ext>
              </a:extLst>
            </p:cNvPr>
            <p:cNvSpPr/>
            <p:nvPr/>
          </p:nvSpPr>
          <p:spPr>
            <a:xfrm>
              <a:off x="2452370" y="3476497"/>
              <a:ext cx="759523" cy="20421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83">
              <a:extLst>
                <a:ext uri="{FF2B5EF4-FFF2-40B4-BE49-F238E27FC236}">
                  <a16:creationId xmlns:a16="http://schemas.microsoft.com/office/drawing/2014/main" id="{D64A5C9C-343B-4797-B601-0DF57A5747F4}"/>
                </a:ext>
              </a:extLst>
            </p:cNvPr>
            <p:cNvSpPr/>
            <p:nvPr/>
          </p:nvSpPr>
          <p:spPr>
            <a:xfrm>
              <a:off x="1728977" y="2710433"/>
              <a:ext cx="76200" cy="497205"/>
            </a:xfrm>
            <a:custGeom>
              <a:avLst/>
              <a:gdLst/>
              <a:ahLst/>
              <a:cxnLst/>
              <a:rect l="l" t="t" r="r" b="b"/>
              <a:pathLst>
                <a:path w="76200" h="497205">
                  <a:moveTo>
                    <a:pt x="48006" y="0"/>
                  </a:moveTo>
                  <a:lnTo>
                    <a:pt x="28194" y="0"/>
                  </a:lnTo>
                  <a:lnTo>
                    <a:pt x="28194" y="59436"/>
                  </a:lnTo>
                  <a:lnTo>
                    <a:pt x="48006" y="59436"/>
                  </a:lnTo>
                  <a:lnTo>
                    <a:pt x="48006" y="0"/>
                  </a:lnTo>
                  <a:close/>
                </a:path>
                <a:path w="76200" h="497205">
                  <a:moveTo>
                    <a:pt x="48006" y="79248"/>
                  </a:moveTo>
                  <a:lnTo>
                    <a:pt x="28194" y="79248"/>
                  </a:lnTo>
                  <a:lnTo>
                    <a:pt x="28194" y="138683"/>
                  </a:lnTo>
                  <a:lnTo>
                    <a:pt x="48006" y="138683"/>
                  </a:lnTo>
                  <a:lnTo>
                    <a:pt x="48006" y="79248"/>
                  </a:lnTo>
                  <a:close/>
                </a:path>
                <a:path w="76200" h="497205">
                  <a:moveTo>
                    <a:pt x="48006" y="158495"/>
                  </a:moveTo>
                  <a:lnTo>
                    <a:pt x="28194" y="158495"/>
                  </a:lnTo>
                  <a:lnTo>
                    <a:pt x="28194" y="217931"/>
                  </a:lnTo>
                  <a:lnTo>
                    <a:pt x="48006" y="217931"/>
                  </a:lnTo>
                  <a:lnTo>
                    <a:pt x="48006" y="158495"/>
                  </a:lnTo>
                  <a:close/>
                </a:path>
                <a:path w="76200" h="497205">
                  <a:moveTo>
                    <a:pt x="48006" y="237743"/>
                  </a:moveTo>
                  <a:lnTo>
                    <a:pt x="28194" y="237743"/>
                  </a:lnTo>
                  <a:lnTo>
                    <a:pt x="28194" y="297179"/>
                  </a:lnTo>
                  <a:lnTo>
                    <a:pt x="48006" y="297179"/>
                  </a:lnTo>
                  <a:lnTo>
                    <a:pt x="48006" y="237743"/>
                  </a:lnTo>
                  <a:close/>
                </a:path>
                <a:path w="76200" h="497205">
                  <a:moveTo>
                    <a:pt x="48006" y="316991"/>
                  </a:moveTo>
                  <a:lnTo>
                    <a:pt x="28194" y="316991"/>
                  </a:lnTo>
                  <a:lnTo>
                    <a:pt x="28194" y="376427"/>
                  </a:lnTo>
                  <a:lnTo>
                    <a:pt x="48006" y="376427"/>
                  </a:lnTo>
                  <a:lnTo>
                    <a:pt x="48006" y="316991"/>
                  </a:lnTo>
                  <a:close/>
                </a:path>
                <a:path w="76200" h="497205">
                  <a:moveTo>
                    <a:pt x="28194" y="421004"/>
                  </a:moveTo>
                  <a:lnTo>
                    <a:pt x="0" y="421004"/>
                  </a:lnTo>
                  <a:lnTo>
                    <a:pt x="38100" y="497204"/>
                  </a:lnTo>
                  <a:lnTo>
                    <a:pt x="69850" y="433704"/>
                  </a:lnTo>
                  <a:lnTo>
                    <a:pt x="28194" y="433704"/>
                  </a:lnTo>
                  <a:lnTo>
                    <a:pt x="28194" y="421004"/>
                  </a:lnTo>
                  <a:close/>
                </a:path>
                <a:path w="76200" h="497205">
                  <a:moveTo>
                    <a:pt x="48006" y="396239"/>
                  </a:moveTo>
                  <a:lnTo>
                    <a:pt x="28194" y="396239"/>
                  </a:lnTo>
                  <a:lnTo>
                    <a:pt x="28194" y="433704"/>
                  </a:lnTo>
                  <a:lnTo>
                    <a:pt x="48006" y="433704"/>
                  </a:lnTo>
                  <a:lnTo>
                    <a:pt x="48006" y="396239"/>
                  </a:lnTo>
                  <a:close/>
                </a:path>
                <a:path w="76200" h="497205">
                  <a:moveTo>
                    <a:pt x="76200" y="421004"/>
                  </a:moveTo>
                  <a:lnTo>
                    <a:pt x="48006" y="421004"/>
                  </a:lnTo>
                  <a:lnTo>
                    <a:pt x="48006" y="433704"/>
                  </a:lnTo>
                  <a:lnTo>
                    <a:pt x="69850" y="433704"/>
                  </a:lnTo>
                  <a:lnTo>
                    <a:pt x="76200" y="421004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84">
              <a:extLst>
                <a:ext uri="{FF2B5EF4-FFF2-40B4-BE49-F238E27FC236}">
                  <a16:creationId xmlns:a16="http://schemas.microsoft.com/office/drawing/2014/main" id="{75135B3F-DA1B-4284-95DB-4B4554F13D81}"/>
                </a:ext>
              </a:extLst>
            </p:cNvPr>
            <p:cNvSpPr/>
            <p:nvPr/>
          </p:nvSpPr>
          <p:spPr>
            <a:xfrm>
              <a:off x="2751582" y="2602229"/>
              <a:ext cx="76200" cy="647065"/>
            </a:xfrm>
            <a:custGeom>
              <a:avLst/>
              <a:gdLst/>
              <a:ahLst/>
              <a:cxnLst/>
              <a:rect l="l" t="t" r="r" b="b"/>
              <a:pathLst>
                <a:path w="76200" h="647064">
                  <a:moveTo>
                    <a:pt x="48006" y="0"/>
                  </a:moveTo>
                  <a:lnTo>
                    <a:pt x="28193" y="0"/>
                  </a:lnTo>
                  <a:lnTo>
                    <a:pt x="28193" y="59436"/>
                  </a:lnTo>
                  <a:lnTo>
                    <a:pt x="48006" y="59436"/>
                  </a:lnTo>
                  <a:lnTo>
                    <a:pt x="48006" y="0"/>
                  </a:lnTo>
                  <a:close/>
                </a:path>
                <a:path w="76200" h="647064">
                  <a:moveTo>
                    <a:pt x="48006" y="79248"/>
                  </a:moveTo>
                  <a:lnTo>
                    <a:pt x="28193" y="79248"/>
                  </a:lnTo>
                  <a:lnTo>
                    <a:pt x="28193" y="138684"/>
                  </a:lnTo>
                  <a:lnTo>
                    <a:pt x="48006" y="138684"/>
                  </a:lnTo>
                  <a:lnTo>
                    <a:pt x="48006" y="79248"/>
                  </a:lnTo>
                  <a:close/>
                </a:path>
                <a:path w="76200" h="647064">
                  <a:moveTo>
                    <a:pt x="48006" y="158496"/>
                  </a:moveTo>
                  <a:lnTo>
                    <a:pt x="28193" y="158496"/>
                  </a:lnTo>
                  <a:lnTo>
                    <a:pt x="28193" y="217932"/>
                  </a:lnTo>
                  <a:lnTo>
                    <a:pt x="48006" y="217932"/>
                  </a:lnTo>
                  <a:lnTo>
                    <a:pt x="48006" y="158496"/>
                  </a:lnTo>
                  <a:close/>
                </a:path>
                <a:path w="76200" h="647064">
                  <a:moveTo>
                    <a:pt x="48006" y="237744"/>
                  </a:moveTo>
                  <a:lnTo>
                    <a:pt x="28193" y="237744"/>
                  </a:lnTo>
                  <a:lnTo>
                    <a:pt x="28193" y="297180"/>
                  </a:lnTo>
                  <a:lnTo>
                    <a:pt x="48006" y="297180"/>
                  </a:lnTo>
                  <a:lnTo>
                    <a:pt x="48006" y="237744"/>
                  </a:lnTo>
                  <a:close/>
                </a:path>
                <a:path w="76200" h="647064">
                  <a:moveTo>
                    <a:pt x="48006" y="316992"/>
                  </a:moveTo>
                  <a:lnTo>
                    <a:pt x="28193" y="316992"/>
                  </a:lnTo>
                  <a:lnTo>
                    <a:pt x="28193" y="376428"/>
                  </a:lnTo>
                  <a:lnTo>
                    <a:pt x="48006" y="376428"/>
                  </a:lnTo>
                  <a:lnTo>
                    <a:pt x="48006" y="316992"/>
                  </a:lnTo>
                  <a:close/>
                </a:path>
                <a:path w="76200" h="647064">
                  <a:moveTo>
                    <a:pt x="48006" y="396240"/>
                  </a:moveTo>
                  <a:lnTo>
                    <a:pt x="28193" y="396240"/>
                  </a:lnTo>
                  <a:lnTo>
                    <a:pt x="28193" y="455675"/>
                  </a:lnTo>
                  <a:lnTo>
                    <a:pt x="48006" y="455675"/>
                  </a:lnTo>
                  <a:lnTo>
                    <a:pt x="48006" y="396240"/>
                  </a:lnTo>
                  <a:close/>
                </a:path>
                <a:path w="76200" h="647064">
                  <a:moveTo>
                    <a:pt x="48006" y="475488"/>
                  </a:moveTo>
                  <a:lnTo>
                    <a:pt x="28193" y="475488"/>
                  </a:lnTo>
                  <a:lnTo>
                    <a:pt x="28193" y="534924"/>
                  </a:lnTo>
                  <a:lnTo>
                    <a:pt x="48006" y="534924"/>
                  </a:lnTo>
                  <a:lnTo>
                    <a:pt x="48006" y="475488"/>
                  </a:lnTo>
                  <a:close/>
                </a:path>
                <a:path w="76200" h="647064">
                  <a:moveTo>
                    <a:pt x="28193" y="570611"/>
                  </a:moveTo>
                  <a:lnTo>
                    <a:pt x="0" y="570611"/>
                  </a:lnTo>
                  <a:lnTo>
                    <a:pt x="38100" y="646811"/>
                  </a:lnTo>
                  <a:lnTo>
                    <a:pt x="69850" y="583311"/>
                  </a:lnTo>
                  <a:lnTo>
                    <a:pt x="28193" y="583311"/>
                  </a:lnTo>
                  <a:lnTo>
                    <a:pt x="28193" y="570611"/>
                  </a:lnTo>
                  <a:close/>
                </a:path>
                <a:path w="76200" h="647064">
                  <a:moveTo>
                    <a:pt x="48006" y="554736"/>
                  </a:moveTo>
                  <a:lnTo>
                    <a:pt x="28193" y="554736"/>
                  </a:lnTo>
                  <a:lnTo>
                    <a:pt x="28193" y="583311"/>
                  </a:lnTo>
                  <a:lnTo>
                    <a:pt x="48006" y="583311"/>
                  </a:lnTo>
                  <a:lnTo>
                    <a:pt x="48006" y="554736"/>
                  </a:lnTo>
                  <a:close/>
                </a:path>
                <a:path w="76200" h="647064">
                  <a:moveTo>
                    <a:pt x="76200" y="570611"/>
                  </a:moveTo>
                  <a:lnTo>
                    <a:pt x="48006" y="570611"/>
                  </a:lnTo>
                  <a:lnTo>
                    <a:pt x="48006" y="583311"/>
                  </a:lnTo>
                  <a:lnTo>
                    <a:pt x="69850" y="583311"/>
                  </a:lnTo>
                  <a:lnTo>
                    <a:pt x="76200" y="570611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85">
              <a:extLst>
                <a:ext uri="{FF2B5EF4-FFF2-40B4-BE49-F238E27FC236}">
                  <a16:creationId xmlns:a16="http://schemas.microsoft.com/office/drawing/2014/main" id="{42FAE4EC-911E-4771-B313-6DB4BA5E7816}"/>
                </a:ext>
              </a:extLst>
            </p:cNvPr>
            <p:cNvSpPr/>
            <p:nvPr/>
          </p:nvSpPr>
          <p:spPr>
            <a:xfrm>
              <a:off x="3169920" y="2565654"/>
              <a:ext cx="546100" cy="683260"/>
            </a:xfrm>
            <a:custGeom>
              <a:avLst/>
              <a:gdLst/>
              <a:ahLst/>
              <a:cxnLst/>
              <a:rect l="l" t="t" r="r" b="b"/>
              <a:pathLst>
                <a:path w="546100" h="683260">
                  <a:moveTo>
                    <a:pt x="1981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9812" y="59436"/>
                  </a:lnTo>
                  <a:lnTo>
                    <a:pt x="19812" y="0"/>
                  </a:lnTo>
                  <a:close/>
                </a:path>
                <a:path w="546100" h="683260">
                  <a:moveTo>
                    <a:pt x="19812" y="79248"/>
                  </a:moveTo>
                  <a:lnTo>
                    <a:pt x="0" y="79248"/>
                  </a:lnTo>
                  <a:lnTo>
                    <a:pt x="0" y="138684"/>
                  </a:lnTo>
                  <a:lnTo>
                    <a:pt x="19812" y="138684"/>
                  </a:lnTo>
                  <a:lnTo>
                    <a:pt x="19812" y="79248"/>
                  </a:lnTo>
                  <a:close/>
                </a:path>
                <a:path w="546100" h="683260">
                  <a:moveTo>
                    <a:pt x="19812" y="158496"/>
                  </a:moveTo>
                  <a:lnTo>
                    <a:pt x="0" y="158496"/>
                  </a:lnTo>
                  <a:lnTo>
                    <a:pt x="0" y="217932"/>
                  </a:lnTo>
                  <a:lnTo>
                    <a:pt x="19812" y="217932"/>
                  </a:lnTo>
                  <a:lnTo>
                    <a:pt x="19812" y="158496"/>
                  </a:lnTo>
                  <a:close/>
                </a:path>
                <a:path w="546100" h="683260">
                  <a:moveTo>
                    <a:pt x="19812" y="237744"/>
                  </a:moveTo>
                  <a:lnTo>
                    <a:pt x="0" y="237744"/>
                  </a:lnTo>
                  <a:lnTo>
                    <a:pt x="0" y="297180"/>
                  </a:lnTo>
                  <a:lnTo>
                    <a:pt x="19812" y="297180"/>
                  </a:lnTo>
                  <a:lnTo>
                    <a:pt x="19812" y="237744"/>
                  </a:lnTo>
                  <a:close/>
                </a:path>
                <a:path w="546100" h="683260">
                  <a:moveTo>
                    <a:pt x="19812" y="316992"/>
                  </a:moveTo>
                  <a:lnTo>
                    <a:pt x="0" y="316992"/>
                  </a:lnTo>
                  <a:lnTo>
                    <a:pt x="0" y="351282"/>
                  </a:lnTo>
                  <a:lnTo>
                    <a:pt x="44957" y="351282"/>
                  </a:lnTo>
                  <a:lnTo>
                    <a:pt x="44957" y="341375"/>
                  </a:lnTo>
                  <a:lnTo>
                    <a:pt x="19812" y="341375"/>
                  </a:lnTo>
                  <a:lnTo>
                    <a:pt x="9906" y="331470"/>
                  </a:lnTo>
                  <a:lnTo>
                    <a:pt x="19812" y="331470"/>
                  </a:lnTo>
                  <a:lnTo>
                    <a:pt x="19812" y="316992"/>
                  </a:lnTo>
                  <a:close/>
                </a:path>
                <a:path w="546100" h="683260">
                  <a:moveTo>
                    <a:pt x="19812" y="331470"/>
                  </a:moveTo>
                  <a:lnTo>
                    <a:pt x="9906" y="331470"/>
                  </a:lnTo>
                  <a:lnTo>
                    <a:pt x="19812" y="341375"/>
                  </a:lnTo>
                  <a:lnTo>
                    <a:pt x="19812" y="331470"/>
                  </a:lnTo>
                  <a:close/>
                </a:path>
                <a:path w="546100" h="683260">
                  <a:moveTo>
                    <a:pt x="44957" y="331470"/>
                  </a:moveTo>
                  <a:lnTo>
                    <a:pt x="19812" y="331470"/>
                  </a:lnTo>
                  <a:lnTo>
                    <a:pt x="19812" y="341375"/>
                  </a:lnTo>
                  <a:lnTo>
                    <a:pt x="44957" y="341375"/>
                  </a:lnTo>
                  <a:lnTo>
                    <a:pt x="44957" y="331470"/>
                  </a:lnTo>
                  <a:close/>
                </a:path>
                <a:path w="546100" h="683260">
                  <a:moveTo>
                    <a:pt x="124206" y="331470"/>
                  </a:moveTo>
                  <a:lnTo>
                    <a:pt x="64769" y="331470"/>
                  </a:lnTo>
                  <a:lnTo>
                    <a:pt x="64769" y="351282"/>
                  </a:lnTo>
                  <a:lnTo>
                    <a:pt x="124206" y="351282"/>
                  </a:lnTo>
                  <a:lnTo>
                    <a:pt x="124206" y="331470"/>
                  </a:lnTo>
                  <a:close/>
                </a:path>
                <a:path w="546100" h="683260">
                  <a:moveTo>
                    <a:pt x="203454" y="331470"/>
                  </a:moveTo>
                  <a:lnTo>
                    <a:pt x="144018" y="331470"/>
                  </a:lnTo>
                  <a:lnTo>
                    <a:pt x="144018" y="351282"/>
                  </a:lnTo>
                  <a:lnTo>
                    <a:pt x="203454" y="351282"/>
                  </a:lnTo>
                  <a:lnTo>
                    <a:pt x="203454" y="331470"/>
                  </a:lnTo>
                  <a:close/>
                </a:path>
                <a:path w="546100" h="683260">
                  <a:moveTo>
                    <a:pt x="282702" y="331470"/>
                  </a:moveTo>
                  <a:lnTo>
                    <a:pt x="223266" y="331470"/>
                  </a:lnTo>
                  <a:lnTo>
                    <a:pt x="223266" y="351282"/>
                  </a:lnTo>
                  <a:lnTo>
                    <a:pt x="282702" y="351282"/>
                  </a:lnTo>
                  <a:lnTo>
                    <a:pt x="282702" y="331470"/>
                  </a:lnTo>
                  <a:close/>
                </a:path>
                <a:path w="546100" h="683260">
                  <a:moveTo>
                    <a:pt x="361950" y="331470"/>
                  </a:moveTo>
                  <a:lnTo>
                    <a:pt x="302514" y="331470"/>
                  </a:lnTo>
                  <a:lnTo>
                    <a:pt x="302514" y="351282"/>
                  </a:lnTo>
                  <a:lnTo>
                    <a:pt x="361950" y="351282"/>
                  </a:lnTo>
                  <a:lnTo>
                    <a:pt x="361950" y="331470"/>
                  </a:lnTo>
                  <a:close/>
                </a:path>
                <a:path w="546100" h="683260">
                  <a:moveTo>
                    <a:pt x="441197" y="331470"/>
                  </a:moveTo>
                  <a:lnTo>
                    <a:pt x="381762" y="331470"/>
                  </a:lnTo>
                  <a:lnTo>
                    <a:pt x="381762" y="351282"/>
                  </a:lnTo>
                  <a:lnTo>
                    <a:pt x="441197" y="351282"/>
                  </a:lnTo>
                  <a:lnTo>
                    <a:pt x="441197" y="331470"/>
                  </a:lnTo>
                  <a:close/>
                </a:path>
                <a:path w="546100" h="683260">
                  <a:moveTo>
                    <a:pt x="497585" y="341375"/>
                  </a:moveTo>
                  <a:lnTo>
                    <a:pt x="497585" y="354330"/>
                  </a:lnTo>
                  <a:lnTo>
                    <a:pt x="517397" y="354330"/>
                  </a:lnTo>
                  <a:lnTo>
                    <a:pt x="517397" y="351282"/>
                  </a:lnTo>
                  <a:lnTo>
                    <a:pt x="507492" y="351282"/>
                  </a:lnTo>
                  <a:lnTo>
                    <a:pt x="497585" y="341375"/>
                  </a:lnTo>
                  <a:close/>
                </a:path>
                <a:path w="546100" h="683260">
                  <a:moveTo>
                    <a:pt x="517397" y="331470"/>
                  </a:moveTo>
                  <a:lnTo>
                    <a:pt x="461009" y="331470"/>
                  </a:lnTo>
                  <a:lnTo>
                    <a:pt x="461009" y="351282"/>
                  </a:lnTo>
                  <a:lnTo>
                    <a:pt x="497585" y="351282"/>
                  </a:lnTo>
                  <a:lnTo>
                    <a:pt x="497585" y="341375"/>
                  </a:lnTo>
                  <a:lnTo>
                    <a:pt x="517397" y="341375"/>
                  </a:lnTo>
                  <a:lnTo>
                    <a:pt x="517397" y="331470"/>
                  </a:lnTo>
                  <a:close/>
                </a:path>
                <a:path w="546100" h="683260">
                  <a:moveTo>
                    <a:pt x="517397" y="341375"/>
                  </a:moveTo>
                  <a:lnTo>
                    <a:pt x="497585" y="341375"/>
                  </a:lnTo>
                  <a:lnTo>
                    <a:pt x="507492" y="351282"/>
                  </a:lnTo>
                  <a:lnTo>
                    <a:pt x="517397" y="351282"/>
                  </a:lnTo>
                  <a:lnTo>
                    <a:pt x="517397" y="341375"/>
                  </a:lnTo>
                  <a:close/>
                </a:path>
                <a:path w="546100" h="683260">
                  <a:moveTo>
                    <a:pt x="517397" y="374142"/>
                  </a:moveTo>
                  <a:lnTo>
                    <a:pt x="497585" y="374142"/>
                  </a:lnTo>
                  <a:lnTo>
                    <a:pt x="497585" y="433578"/>
                  </a:lnTo>
                  <a:lnTo>
                    <a:pt x="517397" y="433578"/>
                  </a:lnTo>
                  <a:lnTo>
                    <a:pt x="517397" y="374142"/>
                  </a:lnTo>
                  <a:close/>
                </a:path>
                <a:path w="546100" h="683260">
                  <a:moveTo>
                    <a:pt x="517397" y="453390"/>
                  </a:moveTo>
                  <a:lnTo>
                    <a:pt x="497585" y="453390"/>
                  </a:lnTo>
                  <a:lnTo>
                    <a:pt x="497585" y="512825"/>
                  </a:lnTo>
                  <a:lnTo>
                    <a:pt x="517397" y="512825"/>
                  </a:lnTo>
                  <a:lnTo>
                    <a:pt x="517397" y="453390"/>
                  </a:lnTo>
                  <a:close/>
                </a:path>
                <a:path w="546100" h="683260">
                  <a:moveTo>
                    <a:pt x="517397" y="532638"/>
                  </a:moveTo>
                  <a:lnTo>
                    <a:pt x="497585" y="532638"/>
                  </a:lnTo>
                  <a:lnTo>
                    <a:pt x="497585" y="592074"/>
                  </a:lnTo>
                  <a:lnTo>
                    <a:pt x="517397" y="592074"/>
                  </a:lnTo>
                  <a:lnTo>
                    <a:pt x="517397" y="532638"/>
                  </a:lnTo>
                  <a:close/>
                </a:path>
                <a:path w="546100" h="683260">
                  <a:moveTo>
                    <a:pt x="545592" y="606679"/>
                  </a:moveTo>
                  <a:lnTo>
                    <a:pt x="469392" y="606679"/>
                  </a:lnTo>
                  <a:lnTo>
                    <a:pt x="507492" y="682879"/>
                  </a:lnTo>
                  <a:lnTo>
                    <a:pt x="539242" y="619379"/>
                  </a:lnTo>
                  <a:lnTo>
                    <a:pt x="497585" y="619379"/>
                  </a:lnTo>
                  <a:lnTo>
                    <a:pt x="497585" y="611886"/>
                  </a:lnTo>
                  <a:lnTo>
                    <a:pt x="542988" y="611886"/>
                  </a:lnTo>
                  <a:lnTo>
                    <a:pt x="545592" y="606679"/>
                  </a:lnTo>
                  <a:close/>
                </a:path>
                <a:path w="546100" h="683260">
                  <a:moveTo>
                    <a:pt x="517397" y="611886"/>
                  </a:moveTo>
                  <a:lnTo>
                    <a:pt x="497585" y="611886"/>
                  </a:lnTo>
                  <a:lnTo>
                    <a:pt x="497585" y="619379"/>
                  </a:lnTo>
                  <a:lnTo>
                    <a:pt x="517397" y="619379"/>
                  </a:lnTo>
                  <a:lnTo>
                    <a:pt x="517397" y="611886"/>
                  </a:lnTo>
                  <a:close/>
                </a:path>
                <a:path w="546100" h="683260">
                  <a:moveTo>
                    <a:pt x="542988" y="611886"/>
                  </a:moveTo>
                  <a:lnTo>
                    <a:pt x="517397" y="611886"/>
                  </a:lnTo>
                  <a:lnTo>
                    <a:pt x="517397" y="619379"/>
                  </a:lnTo>
                  <a:lnTo>
                    <a:pt x="539242" y="619379"/>
                  </a:lnTo>
                  <a:lnTo>
                    <a:pt x="542988" y="611886"/>
                  </a:lnTo>
                  <a:close/>
                </a:path>
              </a:pathLst>
            </a:custGeom>
            <a:solidFill>
              <a:srgbClr val="7394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86">
              <a:extLst>
                <a:ext uri="{FF2B5EF4-FFF2-40B4-BE49-F238E27FC236}">
                  <a16:creationId xmlns:a16="http://schemas.microsoft.com/office/drawing/2014/main" id="{D4837F33-B965-4B74-B64A-DD1331D44FEC}"/>
                </a:ext>
              </a:extLst>
            </p:cNvPr>
            <p:cNvSpPr/>
            <p:nvPr/>
          </p:nvSpPr>
          <p:spPr>
            <a:xfrm>
              <a:off x="5433059" y="2322576"/>
              <a:ext cx="374903" cy="41300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87">
              <a:extLst>
                <a:ext uri="{FF2B5EF4-FFF2-40B4-BE49-F238E27FC236}">
                  <a16:creationId xmlns:a16="http://schemas.microsoft.com/office/drawing/2014/main" id="{B9499FB2-F40B-46A9-BBDD-813012ADF235}"/>
                </a:ext>
              </a:extLst>
            </p:cNvPr>
            <p:cNvSpPr/>
            <p:nvPr/>
          </p:nvSpPr>
          <p:spPr>
            <a:xfrm>
              <a:off x="5402579" y="2997707"/>
              <a:ext cx="368808" cy="38709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88">
              <a:extLst>
                <a:ext uri="{FF2B5EF4-FFF2-40B4-BE49-F238E27FC236}">
                  <a16:creationId xmlns:a16="http://schemas.microsoft.com/office/drawing/2014/main" id="{C9D07BB4-7483-43F1-9E82-E1AF9F748F36}"/>
                </a:ext>
              </a:extLst>
            </p:cNvPr>
            <p:cNvSpPr/>
            <p:nvPr/>
          </p:nvSpPr>
          <p:spPr>
            <a:xfrm>
              <a:off x="2880995" y="6215481"/>
              <a:ext cx="420623" cy="40873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89">
              <a:extLst>
                <a:ext uri="{FF2B5EF4-FFF2-40B4-BE49-F238E27FC236}">
                  <a16:creationId xmlns:a16="http://schemas.microsoft.com/office/drawing/2014/main" id="{81271504-EF34-4825-ABAC-457531B426BC}"/>
                </a:ext>
              </a:extLst>
            </p:cNvPr>
            <p:cNvSpPr/>
            <p:nvPr/>
          </p:nvSpPr>
          <p:spPr>
            <a:xfrm>
              <a:off x="7514843" y="6282537"/>
              <a:ext cx="1110081" cy="40843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90">
              <a:extLst>
                <a:ext uri="{FF2B5EF4-FFF2-40B4-BE49-F238E27FC236}">
                  <a16:creationId xmlns:a16="http://schemas.microsoft.com/office/drawing/2014/main" id="{5A84649B-8DB9-489E-95BF-ABFF41BDC798}"/>
                </a:ext>
              </a:extLst>
            </p:cNvPr>
            <p:cNvSpPr/>
            <p:nvPr/>
          </p:nvSpPr>
          <p:spPr>
            <a:xfrm>
              <a:off x="6799326" y="6390894"/>
              <a:ext cx="626745" cy="76200"/>
            </a:xfrm>
            <a:custGeom>
              <a:avLst/>
              <a:gdLst/>
              <a:ahLst/>
              <a:cxnLst/>
              <a:rect l="l" t="t" r="r" b="b"/>
              <a:pathLst>
                <a:path w="626745" h="76200">
                  <a:moveTo>
                    <a:pt x="5943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59435" y="48005"/>
                  </a:lnTo>
                  <a:lnTo>
                    <a:pt x="59435" y="28193"/>
                  </a:lnTo>
                  <a:close/>
                </a:path>
                <a:path w="626745" h="76200">
                  <a:moveTo>
                    <a:pt x="138683" y="28193"/>
                  </a:moveTo>
                  <a:lnTo>
                    <a:pt x="79248" y="28193"/>
                  </a:lnTo>
                  <a:lnTo>
                    <a:pt x="79248" y="48005"/>
                  </a:lnTo>
                  <a:lnTo>
                    <a:pt x="138683" y="48005"/>
                  </a:lnTo>
                  <a:lnTo>
                    <a:pt x="138683" y="28193"/>
                  </a:lnTo>
                  <a:close/>
                </a:path>
                <a:path w="626745" h="76200">
                  <a:moveTo>
                    <a:pt x="217931" y="28193"/>
                  </a:moveTo>
                  <a:lnTo>
                    <a:pt x="158496" y="28193"/>
                  </a:lnTo>
                  <a:lnTo>
                    <a:pt x="158496" y="48005"/>
                  </a:lnTo>
                  <a:lnTo>
                    <a:pt x="217931" y="48005"/>
                  </a:lnTo>
                  <a:lnTo>
                    <a:pt x="217931" y="28193"/>
                  </a:lnTo>
                  <a:close/>
                </a:path>
                <a:path w="626745" h="76200">
                  <a:moveTo>
                    <a:pt x="297179" y="28193"/>
                  </a:moveTo>
                  <a:lnTo>
                    <a:pt x="237744" y="28193"/>
                  </a:lnTo>
                  <a:lnTo>
                    <a:pt x="237744" y="48005"/>
                  </a:lnTo>
                  <a:lnTo>
                    <a:pt x="297179" y="48005"/>
                  </a:lnTo>
                  <a:lnTo>
                    <a:pt x="297179" y="28193"/>
                  </a:lnTo>
                  <a:close/>
                </a:path>
                <a:path w="626745" h="76200">
                  <a:moveTo>
                    <a:pt x="376427" y="28193"/>
                  </a:moveTo>
                  <a:lnTo>
                    <a:pt x="316992" y="28193"/>
                  </a:lnTo>
                  <a:lnTo>
                    <a:pt x="316992" y="48005"/>
                  </a:lnTo>
                  <a:lnTo>
                    <a:pt x="376427" y="48005"/>
                  </a:lnTo>
                  <a:lnTo>
                    <a:pt x="376427" y="28193"/>
                  </a:lnTo>
                  <a:close/>
                </a:path>
                <a:path w="626745" h="76200">
                  <a:moveTo>
                    <a:pt x="455675" y="28193"/>
                  </a:moveTo>
                  <a:lnTo>
                    <a:pt x="396240" y="28193"/>
                  </a:lnTo>
                  <a:lnTo>
                    <a:pt x="396240" y="48005"/>
                  </a:lnTo>
                  <a:lnTo>
                    <a:pt x="455675" y="48005"/>
                  </a:lnTo>
                  <a:lnTo>
                    <a:pt x="455675" y="28193"/>
                  </a:lnTo>
                  <a:close/>
                </a:path>
                <a:path w="626745" h="76200">
                  <a:moveTo>
                    <a:pt x="534924" y="28193"/>
                  </a:moveTo>
                  <a:lnTo>
                    <a:pt x="475488" y="28193"/>
                  </a:lnTo>
                  <a:lnTo>
                    <a:pt x="475488" y="48005"/>
                  </a:lnTo>
                  <a:lnTo>
                    <a:pt x="534924" y="48005"/>
                  </a:lnTo>
                  <a:lnTo>
                    <a:pt x="534924" y="28193"/>
                  </a:lnTo>
                  <a:close/>
                </a:path>
                <a:path w="626745" h="76200">
                  <a:moveTo>
                    <a:pt x="550037" y="0"/>
                  </a:moveTo>
                  <a:lnTo>
                    <a:pt x="550037" y="76199"/>
                  </a:lnTo>
                  <a:lnTo>
                    <a:pt x="606425" y="48005"/>
                  </a:lnTo>
                  <a:lnTo>
                    <a:pt x="554735" y="48005"/>
                  </a:lnTo>
                  <a:lnTo>
                    <a:pt x="554735" y="28193"/>
                  </a:lnTo>
                  <a:lnTo>
                    <a:pt x="606425" y="28193"/>
                  </a:lnTo>
                  <a:lnTo>
                    <a:pt x="550037" y="0"/>
                  </a:lnTo>
                  <a:close/>
                </a:path>
                <a:path w="626745" h="76200">
                  <a:moveTo>
                    <a:pt x="562737" y="28193"/>
                  </a:moveTo>
                  <a:lnTo>
                    <a:pt x="554735" y="28193"/>
                  </a:lnTo>
                  <a:lnTo>
                    <a:pt x="554735" y="48005"/>
                  </a:lnTo>
                  <a:lnTo>
                    <a:pt x="562737" y="48005"/>
                  </a:lnTo>
                  <a:lnTo>
                    <a:pt x="562737" y="28193"/>
                  </a:lnTo>
                  <a:close/>
                </a:path>
                <a:path w="626745" h="76200">
                  <a:moveTo>
                    <a:pt x="606425" y="28193"/>
                  </a:moveTo>
                  <a:lnTo>
                    <a:pt x="562737" y="28193"/>
                  </a:lnTo>
                  <a:lnTo>
                    <a:pt x="562737" y="48005"/>
                  </a:lnTo>
                  <a:lnTo>
                    <a:pt x="606425" y="48005"/>
                  </a:lnTo>
                  <a:lnTo>
                    <a:pt x="626237" y="38099"/>
                  </a:lnTo>
                  <a:lnTo>
                    <a:pt x="606425" y="28193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91">
              <a:extLst>
                <a:ext uri="{FF2B5EF4-FFF2-40B4-BE49-F238E27FC236}">
                  <a16:creationId xmlns:a16="http://schemas.microsoft.com/office/drawing/2014/main" id="{84F59F45-CEE9-44F6-BEC0-C15314464B54}"/>
                </a:ext>
              </a:extLst>
            </p:cNvPr>
            <p:cNvSpPr/>
            <p:nvPr/>
          </p:nvSpPr>
          <p:spPr>
            <a:xfrm>
              <a:off x="3217926" y="6390894"/>
              <a:ext cx="861060" cy="76200"/>
            </a:xfrm>
            <a:custGeom>
              <a:avLst/>
              <a:gdLst/>
              <a:ahLst/>
              <a:cxnLst/>
              <a:rect l="l" t="t" r="r" b="b"/>
              <a:pathLst>
                <a:path w="861060" h="76200">
                  <a:moveTo>
                    <a:pt x="59436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59436" y="48005"/>
                  </a:lnTo>
                  <a:lnTo>
                    <a:pt x="59436" y="28193"/>
                  </a:lnTo>
                  <a:close/>
                </a:path>
                <a:path w="861060" h="76200">
                  <a:moveTo>
                    <a:pt x="138684" y="28193"/>
                  </a:moveTo>
                  <a:lnTo>
                    <a:pt x="79248" y="28193"/>
                  </a:lnTo>
                  <a:lnTo>
                    <a:pt x="79248" y="48005"/>
                  </a:lnTo>
                  <a:lnTo>
                    <a:pt x="138684" y="48005"/>
                  </a:lnTo>
                  <a:lnTo>
                    <a:pt x="138684" y="28193"/>
                  </a:lnTo>
                  <a:close/>
                </a:path>
                <a:path w="861060" h="76200">
                  <a:moveTo>
                    <a:pt x="217932" y="28193"/>
                  </a:moveTo>
                  <a:lnTo>
                    <a:pt x="158496" y="28193"/>
                  </a:lnTo>
                  <a:lnTo>
                    <a:pt x="158496" y="48005"/>
                  </a:lnTo>
                  <a:lnTo>
                    <a:pt x="217932" y="48005"/>
                  </a:lnTo>
                  <a:lnTo>
                    <a:pt x="217932" y="28193"/>
                  </a:lnTo>
                  <a:close/>
                </a:path>
                <a:path w="861060" h="76200">
                  <a:moveTo>
                    <a:pt x="297179" y="28193"/>
                  </a:moveTo>
                  <a:lnTo>
                    <a:pt x="237744" y="28193"/>
                  </a:lnTo>
                  <a:lnTo>
                    <a:pt x="237744" y="48005"/>
                  </a:lnTo>
                  <a:lnTo>
                    <a:pt x="297179" y="48005"/>
                  </a:lnTo>
                  <a:lnTo>
                    <a:pt x="297179" y="28193"/>
                  </a:lnTo>
                  <a:close/>
                </a:path>
                <a:path w="861060" h="76200">
                  <a:moveTo>
                    <a:pt x="376427" y="28193"/>
                  </a:moveTo>
                  <a:lnTo>
                    <a:pt x="316991" y="28193"/>
                  </a:lnTo>
                  <a:lnTo>
                    <a:pt x="316991" y="48005"/>
                  </a:lnTo>
                  <a:lnTo>
                    <a:pt x="376427" y="48005"/>
                  </a:lnTo>
                  <a:lnTo>
                    <a:pt x="376427" y="28193"/>
                  </a:lnTo>
                  <a:close/>
                </a:path>
                <a:path w="861060" h="76200">
                  <a:moveTo>
                    <a:pt x="455675" y="28193"/>
                  </a:moveTo>
                  <a:lnTo>
                    <a:pt x="396239" y="28193"/>
                  </a:lnTo>
                  <a:lnTo>
                    <a:pt x="396239" y="48005"/>
                  </a:lnTo>
                  <a:lnTo>
                    <a:pt x="455675" y="48005"/>
                  </a:lnTo>
                  <a:lnTo>
                    <a:pt x="455675" y="28193"/>
                  </a:lnTo>
                  <a:close/>
                </a:path>
                <a:path w="861060" h="76200">
                  <a:moveTo>
                    <a:pt x="534924" y="28193"/>
                  </a:moveTo>
                  <a:lnTo>
                    <a:pt x="475488" y="28193"/>
                  </a:lnTo>
                  <a:lnTo>
                    <a:pt x="475488" y="48005"/>
                  </a:lnTo>
                  <a:lnTo>
                    <a:pt x="534924" y="48005"/>
                  </a:lnTo>
                  <a:lnTo>
                    <a:pt x="534924" y="28193"/>
                  </a:lnTo>
                  <a:close/>
                </a:path>
                <a:path w="861060" h="76200">
                  <a:moveTo>
                    <a:pt x="614172" y="28193"/>
                  </a:moveTo>
                  <a:lnTo>
                    <a:pt x="554736" y="28193"/>
                  </a:lnTo>
                  <a:lnTo>
                    <a:pt x="554736" y="48005"/>
                  </a:lnTo>
                  <a:lnTo>
                    <a:pt x="614172" y="48005"/>
                  </a:lnTo>
                  <a:lnTo>
                    <a:pt x="614172" y="28193"/>
                  </a:lnTo>
                  <a:close/>
                </a:path>
                <a:path w="861060" h="76200">
                  <a:moveTo>
                    <a:pt x="693420" y="28193"/>
                  </a:moveTo>
                  <a:lnTo>
                    <a:pt x="633984" y="28193"/>
                  </a:lnTo>
                  <a:lnTo>
                    <a:pt x="633984" y="48005"/>
                  </a:lnTo>
                  <a:lnTo>
                    <a:pt x="693420" y="48005"/>
                  </a:lnTo>
                  <a:lnTo>
                    <a:pt x="693420" y="28193"/>
                  </a:lnTo>
                  <a:close/>
                </a:path>
                <a:path w="861060" h="76200">
                  <a:moveTo>
                    <a:pt x="772668" y="28193"/>
                  </a:moveTo>
                  <a:lnTo>
                    <a:pt x="713232" y="28193"/>
                  </a:lnTo>
                  <a:lnTo>
                    <a:pt x="713232" y="48005"/>
                  </a:lnTo>
                  <a:lnTo>
                    <a:pt x="772668" y="48005"/>
                  </a:lnTo>
                  <a:lnTo>
                    <a:pt x="772668" y="28193"/>
                  </a:lnTo>
                  <a:close/>
                </a:path>
                <a:path w="861060" h="76200">
                  <a:moveTo>
                    <a:pt x="784733" y="0"/>
                  </a:moveTo>
                  <a:lnTo>
                    <a:pt x="784733" y="76199"/>
                  </a:lnTo>
                  <a:lnTo>
                    <a:pt x="841121" y="48005"/>
                  </a:lnTo>
                  <a:lnTo>
                    <a:pt x="792479" y="48005"/>
                  </a:lnTo>
                  <a:lnTo>
                    <a:pt x="792479" y="28193"/>
                  </a:lnTo>
                  <a:lnTo>
                    <a:pt x="841121" y="28193"/>
                  </a:lnTo>
                  <a:lnTo>
                    <a:pt x="784733" y="0"/>
                  </a:lnTo>
                  <a:close/>
                </a:path>
                <a:path w="861060" h="76200">
                  <a:moveTo>
                    <a:pt x="797433" y="28193"/>
                  </a:moveTo>
                  <a:lnTo>
                    <a:pt x="792479" y="28193"/>
                  </a:lnTo>
                  <a:lnTo>
                    <a:pt x="792479" y="48005"/>
                  </a:lnTo>
                  <a:lnTo>
                    <a:pt x="797433" y="48005"/>
                  </a:lnTo>
                  <a:lnTo>
                    <a:pt x="797433" y="28193"/>
                  </a:lnTo>
                  <a:close/>
                </a:path>
                <a:path w="861060" h="76200">
                  <a:moveTo>
                    <a:pt x="841121" y="28193"/>
                  </a:moveTo>
                  <a:lnTo>
                    <a:pt x="797433" y="28193"/>
                  </a:lnTo>
                  <a:lnTo>
                    <a:pt x="797433" y="48005"/>
                  </a:lnTo>
                  <a:lnTo>
                    <a:pt x="841121" y="48005"/>
                  </a:lnTo>
                  <a:lnTo>
                    <a:pt x="860933" y="38099"/>
                  </a:lnTo>
                  <a:lnTo>
                    <a:pt x="841121" y="28193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92">
              <a:extLst>
                <a:ext uri="{FF2B5EF4-FFF2-40B4-BE49-F238E27FC236}">
                  <a16:creationId xmlns:a16="http://schemas.microsoft.com/office/drawing/2014/main" id="{C41BAE42-0D5E-4B89-BE70-58AB6C65DDF1}"/>
                </a:ext>
              </a:extLst>
            </p:cNvPr>
            <p:cNvSpPr/>
            <p:nvPr/>
          </p:nvSpPr>
          <p:spPr>
            <a:xfrm>
              <a:off x="4139946" y="6083046"/>
              <a:ext cx="2659380" cy="707390"/>
            </a:xfrm>
            <a:custGeom>
              <a:avLst/>
              <a:gdLst/>
              <a:ahLst/>
              <a:cxnLst/>
              <a:rect l="l" t="t" r="r" b="b"/>
              <a:pathLst>
                <a:path w="2659379" h="707390">
                  <a:moveTo>
                    <a:pt x="0" y="707135"/>
                  </a:moveTo>
                  <a:lnTo>
                    <a:pt x="2659379" y="707135"/>
                  </a:lnTo>
                  <a:lnTo>
                    <a:pt x="2659379" y="0"/>
                  </a:lnTo>
                  <a:lnTo>
                    <a:pt x="0" y="0"/>
                  </a:lnTo>
                  <a:lnTo>
                    <a:pt x="0" y="707135"/>
                  </a:lnTo>
                  <a:close/>
                </a:path>
              </a:pathLst>
            </a:custGeom>
            <a:ln w="38100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93">
              <a:extLst>
                <a:ext uri="{FF2B5EF4-FFF2-40B4-BE49-F238E27FC236}">
                  <a16:creationId xmlns:a16="http://schemas.microsoft.com/office/drawing/2014/main" id="{DD3E011D-7FD1-4A80-9AFA-8E097EEAF716}"/>
                </a:ext>
              </a:extLst>
            </p:cNvPr>
            <p:cNvSpPr/>
            <p:nvPr/>
          </p:nvSpPr>
          <p:spPr>
            <a:xfrm>
              <a:off x="4817364" y="6317894"/>
              <a:ext cx="1021080" cy="262128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94">
              <a:extLst>
                <a:ext uri="{FF2B5EF4-FFF2-40B4-BE49-F238E27FC236}">
                  <a16:creationId xmlns:a16="http://schemas.microsoft.com/office/drawing/2014/main" id="{0F4708B8-1F26-448B-BF25-B0734A60DEEC}"/>
                </a:ext>
              </a:extLst>
            </p:cNvPr>
            <p:cNvSpPr/>
            <p:nvPr/>
          </p:nvSpPr>
          <p:spPr>
            <a:xfrm>
              <a:off x="5681471" y="6317894"/>
              <a:ext cx="612648" cy="26212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545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19446" y="3465512"/>
            <a:ext cx="5676554" cy="3001327"/>
            <a:chOff x="419446" y="3465512"/>
            <a:chExt cx="5676554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419446" y="3708260"/>
              <a:ext cx="5676554" cy="1231106"/>
              <a:chOff x="2375360" y="2021840"/>
              <a:chExt cx="7729613" cy="16763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375360" y="2734295"/>
                <a:ext cx="7729613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머신러닝의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기술적 체계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99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머신러닝의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기술적 체계</a:t>
            </a:r>
          </a:p>
        </p:txBody>
      </p:sp>
      <p:sp>
        <p:nvSpPr>
          <p:cNvPr id="85" name="object 19">
            <a:extLst>
              <a:ext uri="{FF2B5EF4-FFF2-40B4-BE49-F238E27FC236}">
                <a16:creationId xmlns:a16="http://schemas.microsoft.com/office/drawing/2014/main" id="{1FAA153C-FEAB-4CF9-A8AD-2A76B2F2DACE}"/>
              </a:ext>
            </a:extLst>
          </p:cNvPr>
          <p:cNvSpPr/>
          <p:nvPr/>
        </p:nvSpPr>
        <p:spPr>
          <a:xfrm>
            <a:off x="6096000" y="385691"/>
            <a:ext cx="1356360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064FFA0-62E0-4897-8ED7-B184EC22A234}"/>
              </a:ext>
            </a:extLst>
          </p:cNvPr>
          <p:cNvGrpSpPr/>
          <p:nvPr/>
        </p:nvGrpSpPr>
        <p:grpSpPr>
          <a:xfrm>
            <a:off x="349315" y="2203480"/>
            <a:ext cx="8409674" cy="3679160"/>
            <a:chOff x="398500" y="945133"/>
            <a:chExt cx="8362213" cy="4661027"/>
          </a:xfrm>
        </p:grpSpPr>
        <p:sp>
          <p:nvSpPr>
            <p:cNvPr id="175" name="object 2">
              <a:extLst>
                <a:ext uri="{FF2B5EF4-FFF2-40B4-BE49-F238E27FC236}">
                  <a16:creationId xmlns:a16="http://schemas.microsoft.com/office/drawing/2014/main" id="{487A9E81-78D0-489A-BBA1-98120F18350C}"/>
                </a:ext>
              </a:extLst>
            </p:cNvPr>
            <p:cNvSpPr/>
            <p:nvPr/>
          </p:nvSpPr>
          <p:spPr>
            <a:xfrm>
              <a:off x="741578" y="945133"/>
              <a:ext cx="1135380" cy="292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3">
              <a:extLst>
                <a:ext uri="{FF2B5EF4-FFF2-40B4-BE49-F238E27FC236}">
                  <a16:creationId xmlns:a16="http://schemas.microsoft.com/office/drawing/2014/main" id="{4E74238D-72A6-4000-81FA-1E15C4F1A771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4">
              <a:extLst>
                <a:ext uri="{FF2B5EF4-FFF2-40B4-BE49-F238E27FC236}">
                  <a16:creationId xmlns:a16="http://schemas.microsoft.com/office/drawing/2014/main" id="{57F8213E-35DC-4EA4-8B00-940743D6E6A2}"/>
                </a:ext>
              </a:extLst>
            </p:cNvPr>
            <p:cNvSpPr/>
            <p:nvPr/>
          </p:nvSpPr>
          <p:spPr>
            <a:xfrm>
              <a:off x="1706245" y="945133"/>
              <a:ext cx="681228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5">
              <a:extLst>
                <a:ext uri="{FF2B5EF4-FFF2-40B4-BE49-F238E27FC236}">
                  <a16:creationId xmlns:a16="http://schemas.microsoft.com/office/drawing/2014/main" id="{F50EDF28-242E-46F4-B2CB-E67D77232F95}"/>
                </a:ext>
              </a:extLst>
            </p:cNvPr>
            <p:cNvSpPr/>
            <p:nvPr/>
          </p:nvSpPr>
          <p:spPr>
            <a:xfrm>
              <a:off x="2218308" y="945133"/>
              <a:ext cx="908710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6">
              <a:extLst>
                <a:ext uri="{FF2B5EF4-FFF2-40B4-BE49-F238E27FC236}">
                  <a16:creationId xmlns:a16="http://schemas.microsoft.com/office/drawing/2014/main" id="{19B27AA0-3D88-4452-9E78-F9DEAA5490E9}"/>
                </a:ext>
              </a:extLst>
            </p:cNvPr>
            <p:cNvSpPr/>
            <p:nvPr/>
          </p:nvSpPr>
          <p:spPr>
            <a:xfrm>
              <a:off x="2956305" y="945133"/>
              <a:ext cx="113538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7">
              <a:extLst>
                <a:ext uri="{FF2B5EF4-FFF2-40B4-BE49-F238E27FC236}">
                  <a16:creationId xmlns:a16="http://schemas.microsoft.com/office/drawing/2014/main" id="{192F81D0-3C26-4D95-88CC-E03811296CA7}"/>
                </a:ext>
              </a:extLst>
            </p:cNvPr>
            <p:cNvSpPr/>
            <p:nvPr/>
          </p:nvSpPr>
          <p:spPr>
            <a:xfrm>
              <a:off x="3920997" y="945133"/>
              <a:ext cx="681227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8">
              <a:extLst>
                <a:ext uri="{FF2B5EF4-FFF2-40B4-BE49-F238E27FC236}">
                  <a16:creationId xmlns:a16="http://schemas.microsoft.com/office/drawing/2014/main" id="{9EA50B77-8D26-43A8-9806-EB4FBE349AC8}"/>
                </a:ext>
              </a:extLst>
            </p:cNvPr>
            <p:cNvSpPr/>
            <p:nvPr/>
          </p:nvSpPr>
          <p:spPr>
            <a:xfrm>
              <a:off x="4433061" y="945133"/>
              <a:ext cx="681685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9">
              <a:extLst>
                <a:ext uri="{FF2B5EF4-FFF2-40B4-BE49-F238E27FC236}">
                  <a16:creationId xmlns:a16="http://schemas.microsoft.com/office/drawing/2014/main" id="{7149F139-89B5-4F84-902C-ABE355A1BE4C}"/>
                </a:ext>
              </a:extLst>
            </p:cNvPr>
            <p:cNvSpPr/>
            <p:nvPr/>
          </p:nvSpPr>
          <p:spPr>
            <a:xfrm>
              <a:off x="4943855" y="945133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0">
              <a:extLst>
                <a:ext uri="{FF2B5EF4-FFF2-40B4-BE49-F238E27FC236}">
                  <a16:creationId xmlns:a16="http://schemas.microsoft.com/office/drawing/2014/main" id="{40911693-F721-46D8-82FA-7E6D6F7439AF}"/>
                </a:ext>
              </a:extLst>
            </p:cNvPr>
            <p:cNvSpPr txBox="1"/>
            <p:nvPr/>
          </p:nvSpPr>
          <p:spPr>
            <a:xfrm>
              <a:off x="963574" y="1308862"/>
              <a:ext cx="151130" cy="35496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15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2150">
                <a:latin typeface="Wingdings"/>
                <a:cs typeface="Wingdings"/>
              </a:endParaRPr>
            </a:p>
          </p:txBody>
        </p:sp>
        <p:sp>
          <p:nvSpPr>
            <p:cNvPr id="184" name="object 11">
              <a:extLst>
                <a:ext uri="{FF2B5EF4-FFF2-40B4-BE49-F238E27FC236}">
                  <a16:creationId xmlns:a16="http://schemas.microsoft.com/office/drawing/2014/main" id="{4F8A443E-F28E-4823-A60A-181FD44D27E2}"/>
                </a:ext>
              </a:extLst>
            </p:cNvPr>
            <p:cNvSpPr/>
            <p:nvPr/>
          </p:nvSpPr>
          <p:spPr>
            <a:xfrm>
              <a:off x="1262786" y="1402333"/>
              <a:ext cx="1225296" cy="262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2">
              <a:extLst>
                <a:ext uri="{FF2B5EF4-FFF2-40B4-BE49-F238E27FC236}">
                  <a16:creationId xmlns:a16="http://schemas.microsoft.com/office/drawing/2014/main" id="{BE1C4C97-3CE7-43DC-8C41-DF3714AC3F4E}"/>
                </a:ext>
              </a:extLst>
            </p:cNvPr>
            <p:cNvSpPr/>
            <p:nvPr/>
          </p:nvSpPr>
          <p:spPr>
            <a:xfrm>
              <a:off x="2329560" y="1402333"/>
              <a:ext cx="204825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3">
              <a:extLst>
                <a:ext uri="{FF2B5EF4-FFF2-40B4-BE49-F238E27FC236}">
                  <a16:creationId xmlns:a16="http://schemas.microsoft.com/office/drawing/2014/main" id="{723FB215-9196-4E6B-9585-41CF4695936B}"/>
                </a:ext>
              </a:extLst>
            </p:cNvPr>
            <p:cNvSpPr/>
            <p:nvPr/>
          </p:nvSpPr>
          <p:spPr>
            <a:xfrm>
              <a:off x="2432050" y="1402333"/>
              <a:ext cx="816863" cy="2621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4">
              <a:extLst>
                <a:ext uri="{FF2B5EF4-FFF2-40B4-BE49-F238E27FC236}">
                  <a16:creationId xmlns:a16="http://schemas.microsoft.com/office/drawing/2014/main" id="{C3743801-9C3F-4BF4-9A93-AA1F15C9261F}"/>
                </a:ext>
              </a:extLst>
            </p:cNvPr>
            <p:cNvSpPr/>
            <p:nvPr/>
          </p:nvSpPr>
          <p:spPr>
            <a:xfrm>
              <a:off x="3044698" y="1402333"/>
              <a:ext cx="224027" cy="262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5">
              <a:extLst>
                <a:ext uri="{FF2B5EF4-FFF2-40B4-BE49-F238E27FC236}">
                  <a16:creationId xmlns:a16="http://schemas.microsoft.com/office/drawing/2014/main" id="{BA1D3C6B-3BCB-40B4-84EE-3C196B5FEB8C}"/>
                </a:ext>
              </a:extLst>
            </p:cNvPr>
            <p:cNvSpPr/>
            <p:nvPr/>
          </p:nvSpPr>
          <p:spPr>
            <a:xfrm>
              <a:off x="3194050" y="1402333"/>
              <a:ext cx="612648" cy="2621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6">
              <a:extLst>
                <a:ext uri="{FF2B5EF4-FFF2-40B4-BE49-F238E27FC236}">
                  <a16:creationId xmlns:a16="http://schemas.microsoft.com/office/drawing/2014/main" id="{73F8CF4E-0319-416F-871B-083283C7FC96}"/>
                </a:ext>
              </a:extLst>
            </p:cNvPr>
            <p:cNvSpPr/>
            <p:nvPr/>
          </p:nvSpPr>
          <p:spPr>
            <a:xfrm>
              <a:off x="3651250" y="1402333"/>
              <a:ext cx="408431" cy="2621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7">
              <a:extLst>
                <a:ext uri="{FF2B5EF4-FFF2-40B4-BE49-F238E27FC236}">
                  <a16:creationId xmlns:a16="http://schemas.microsoft.com/office/drawing/2014/main" id="{CF904990-0AC6-482A-8AB0-CA9D74608464}"/>
                </a:ext>
              </a:extLst>
            </p:cNvPr>
            <p:cNvSpPr/>
            <p:nvPr/>
          </p:nvSpPr>
          <p:spPr>
            <a:xfrm>
              <a:off x="3904234" y="1402333"/>
              <a:ext cx="204215" cy="2621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8">
              <a:extLst>
                <a:ext uri="{FF2B5EF4-FFF2-40B4-BE49-F238E27FC236}">
                  <a16:creationId xmlns:a16="http://schemas.microsoft.com/office/drawing/2014/main" id="{0666A957-8EF0-45D6-8AA0-501509E7A6AD}"/>
                </a:ext>
              </a:extLst>
            </p:cNvPr>
            <p:cNvSpPr/>
            <p:nvPr/>
          </p:nvSpPr>
          <p:spPr>
            <a:xfrm>
              <a:off x="4006341" y="1402333"/>
              <a:ext cx="484632" cy="262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">
              <a:extLst>
                <a:ext uri="{FF2B5EF4-FFF2-40B4-BE49-F238E27FC236}">
                  <a16:creationId xmlns:a16="http://schemas.microsoft.com/office/drawing/2014/main" id="{D94BCC30-F4C6-4AE5-81B9-DC11906C3936}"/>
                </a:ext>
              </a:extLst>
            </p:cNvPr>
            <p:cNvSpPr/>
            <p:nvPr/>
          </p:nvSpPr>
          <p:spPr>
            <a:xfrm>
              <a:off x="4379721" y="1402333"/>
              <a:ext cx="613105" cy="2621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20">
              <a:extLst>
                <a:ext uri="{FF2B5EF4-FFF2-40B4-BE49-F238E27FC236}">
                  <a16:creationId xmlns:a16="http://schemas.microsoft.com/office/drawing/2014/main" id="{A59A1000-3C97-40D1-9016-C83C6494B7A7}"/>
                </a:ext>
              </a:extLst>
            </p:cNvPr>
            <p:cNvSpPr/>
            <p:nvPr/>
          </p:nvSpPr>
          <p:spPr>
            <a:xfrm>
              <a:off x="4788408" y="1402333"/>
              <a:ext cx="204215" cy="262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21">
              <a:extLst>
                <a:ext uri="{FF2B5EF4-FFF2-40B4-BE49-F238E27FC236}">
                  <a16:creationId xmlns:a16="http://schemas.microsoft.com/office/drawing/2014/main" id="{7EB0A84B-8C65-44A4-9293-38D88F411CA2}"/>
                </a:ext>
              </a:extLst>
            </p:cNvPr>
            <p:cNvSpPr/>
            <p:nvPr/>
          </p:nvSpPr>
          <p:spPr>
            <a:xfrm>
              <a:off x="1637664" y="1783714"/>
              <a:ext cx="1021461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22">
              <a:extLst>
                <a:ext uri="{FF2B5EF4-FFF2-40B4-BE49-F238E27FC236}">
                  <a16:creationId xmlns:a16="http://schemas.microsoft.com/office/drawing/2014/main" id="{095CB886-7CF5-442B-A589-BC3EEB3AD643}"/>
                </a:ext>
              </a:extLst>
            </p:cNvPr>
            <p:cNvSpPr/>
            <p:nvPr/>
          </p:nvSpPr>
          <p:spPr>
            <a:xfrm>
              <a:off x="2502154" y="1783714"/>
              <a:ext cx="816864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23">
              <a:extLst>
                <a:ext uri="{FF2B5EF4-FFF2-40B4-BE49-F238E27FC236}">
                  <a16:creationId xmlns:a16="http://schemas.microsoft.com/office/drawing/2014/main" id="{31C21BDE-3DA9-4659-BBB5-F163DF9F8CB6}"/>
                </a:ext>
              </a:extLst>
            </p:cNvPr>
            <p:cNvSpPr/>
            <p:nvPr/>
          </p:nvSpPr>
          <p:spPr>
            <a:xfrm>
              <a:off x="1637664" y="2164714"/>
              <a:ext cx="1021461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24">
              <a:extLst>
                <a:ext uri="{FF2B5EF4-FFF2-40B4-BE49-F238E27FC236}">
                  <a16:creationId xmlns:a16="http://schemas.microsoft.com/office/drawing/2014/main" id="{439403B6-8EEE-4283-B007-BA3EA58B0059}"/>
                </a:ext>
              </a:extLst>
            </p:cNvPr>
            <p:cNvSpPr/>
            <p:nvPr/>
          </p:nvSpPr>
          <p:spPr>
            <a:xfrm>
              <a:off x="2502154" y="2164714"/>
              <a:ext cx="612648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25">
              <a:extLst>
                <a:ext uri="{FF2B5EF4-FFF2-40B4-BE49-F238E27FC236}">
                  <a16:creationId xmlns:a16="http://schemas.microsoft.com/office/drawing/2014/main" id="{32D2506F-6954-4434-8EF8-E6B863C53A15}"/>
                </a:ext>
              </a:extLst>
            </p:cNvPr>
            <p:cNvSpPr txBox="1"/>
            <p:nvPr/>
          </p:nvSpPr>
          <p:spPr>
            <a:xfrm>
              <a:off x="1338452" y="1629283"/>
              <a:ext cx="106045" cy="116840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4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585858"/>
                  </a:solidFill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99" name="object 26">
              <a:extLst>
                <a:ext uri="{FF2B5EF4-FFF2-40B4-BE49-F238E27FC236}">
                  <a16:creationId xmlns:a16="http://schemas.microsoft.com/office/drawing/2014/main" id="{DBF964F0-3848-435D-9E2D-A11B44565C43}"/>
                </a:ext>
              </a:extLst>
            </p:cNvPr>
            <p:cNvSpPr/>
            <p:nvPr/>
          </p:nvSpPr>
          <p:spPr>
            <a:xfrm>
              <a:off x="1637664" y="2545714"/>
              <a:ext cx="1021461" cy="262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7">
              <a:extLst>
                <a:ext uri="{FF2B5EF4-FFF2-40B4-BE49-F238E27FC236}">
                  <a16:creationId xmlns:a16="http://schemas.microsoft.com/office/drawing/2014/main" id="{F04102B7-ECE7-4EB3-A2BF-E3DEEDFAECFA}"/>
                </a:ext>
              </a:extLst>
            </p:cNvPr>
            <p:cNvSpPr/>
            <p:nvPr/>
          </p:nvSpPr>
          <p:spPr>
            <a:xfrm>
              <a:off x="2502154" y="2545714"/>
              <a:ext cx="612648" cy="2621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8">
              <a:extLst>
                <a:ext uri="{FF2B5EF4-FFF2-40B4-BE49-F238E27FC236}">
                  <a16:creationId xmlns:a16="http://schemas.microsoft.com/office/drawing/2014/main" id="{52E9E24A-8FB6-4CE0-AD62-A0E80AC95059}"/>
                </a:ext>
              </a:extLst>
            </p:cNvPr>
            <p:cNvSpPr/>
            <p:nvPr/>
          </p:nvSpPr>
          <p:spPr>
            <a:xfrm>
              <a:off x="2959354" y="2545714"/>
              <a:ext cx="612647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30">
              <a:extLst>
                <a:ext uri="{FF2B5EF4-FFF2-40B4-BE49-F238E27FC236}">
                  <a16:creationId xmlns:a16="http://schemas.microsoft.com/office/drawing/2014/main" id="{99CEB3D4-5822-4E55-9B5D-A7472E36BCF8}"/>
                </a:ext>
              </a:extLst>
            </p:cNvPr>
            <p:cNvSpPr/>
            <p:nvPr/>
          </p:nvSpPr>
          <p:spPr>
            <a:xfrm>
              <a:off x="4584191" y="2205227"/>
              <a:ext cx="1671955" cy="368935"/>
            </a:xfrm>
            <a:custGeom>
              <a:avLst/>
              <a:gdLst/>
              <a:ahLst/>
              <a:cxnLst/>
              <a:rect l="l" t="t" r="r" b="b"/>
              <a:pathLst>
                <a:path w="1671954" h="368935">
                  <a:moveTo>
                    <a:pt x="0" y="368808"/>
                  </a:moveTo>
                  <a:lnTo>
                    <a:pt x="1671827" y="368808"/>
                  </a:lnTo>
                  <a:lnTo>
                    <a:pt x="1671827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solidFill>
              <a:srgbClr val="EBE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31">
              <a:extLst>
                <a:ext uri="{FF2B5EF4-FFF2-40B4-BE49-F238E27FC236}">
                  <a16:creationId xmlns:a16="http://schemas.microsoft.com/office/drawing/2014/main" id="{F0767884-6097-4B4A-B1AF-14BE2B2735FF}"/>
                </a:ext>
              </a:extLst>
            </p:cNvPr>
            <p:cNvSpPr/>
            <p:nvPr/>
          </p:nvSpPr>
          <p:spPr>
            <a:xfrm>
              <a:off x="4675885" y="2259787"/>
              <a:ext cx="1021080" cy="26243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32">
              <a:extLst>
                <a:ext uri="{FF2B5EF4-FFF2-40B4-BE49-F238E27FC236}">
                  <a16:creationId xmlns:a16="http://schemas.microsoft.com/office/drawing/2014/main" id="{E417D56A-F0BF-4F32-9C96-5D00B4F0389F}"/>
                </a:ext>
              </a:extLst>
            </p:cNvPr>
            <p:cNvSpPr/>
            <p:nvPr/>
          </p:nvSpPr>
          <p:spPr>
            <a:xfrm>
              <a:off x="5539994" y="2259787"/>
              <a:ext cx="817270" cy="26243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33">
              <a:extLst>
                <a:ext uri="{FF2B5EF4-FFF2-40B4-BE49-F238E27FC236}">
                  <a16:creationId xmlns:a16="http://schemas.microsoft.com/office/drawing/2014/main" id="{F2E39BFA-5555-4CA8-9FBB-78CBC17EA8CC}"/>
                </a:ext>
              </a:extLst>
            </p:cNvPr>
            <p:cNvSpPr/>
            <p:nvPr/>
          </p:nvSpPr>
          <p:spPr>
            <a:xfrm>
              <a:off x="6726173" y="4528565"/>
              <a:ext cx="1838325" cy="1077595"/>
            </a:xfrm>
            <a:custGeom>
              <a:avLst/>
              <a:gdLst/>
              <a:ahLst/>
              <a:cxnLst/>
              <a:rect l="l" t="t" r="r" b="b"/>
              <a:pathLst>
                <a:path w="1838325" h="1077595">
                  <a:moveTo>
                    <a:pt x="0" y="1077468"/>
                  </a:moveTo>
                  <a:lnTo>
                    <a:pt x="1837944" y="1077468"/>
                  </a:lnTo>
                  <a:lnTo>
                    <a:pt x="1837944" y="0"/>
                  </a:lnTo>
                  <a:lnTo>
                    <a:pt x="0" y="0"/>
                  </a:lnTo>
                  <a:lnTo>
                    <a:pt x="0" y="1077468"/>
                  </a:lnTo>
                  <a:close/>
                </a:path>
              </a:pathLst>
            </a:custGeom>
            <a:ln w="28956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34">
              <a:extLst>
                <a:ext uri="{FF2B5EF4-FFF2-40B4-BE49-F238E27FC236}">
                  <a16:creationId xmlns:a16="http://schemas.microsoft.com/office/drawing/2014/main" id="{C5A06EDA-BE58-4CE9-BBFD-A5F44C2F724C}"/>
                </a:ext>
              </a:extLst>
            </p:cNvPr>
            <p:cNvSpPr/>
            <p:nvPr/>
          </p:nvSpPr>
          <p:spPr>
            <a:xfrm>
              <a:off x="6962520" y="4582414"/>
              <a:ext cx="544068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35">
              <a:extLst>
                <a:ext uri="{FF2B5EF4-FFF2-40B4-BE49-F238E27FC236}">
                  <a16:creationId xmlns:a16="http://schemas.microsoft.com/office/drawing/2014/main" id="{C9992209-3984-402E-9856-72CEDF5255F2}"/>
                </a:ext>
              </a:extLst>
            </p:cNvPr>
            <p:cNvSpPr/>
            <p:nvPr/>
          </p:nvSpPr>
          <p:spPr>
            <a:xfrm>
              <a:off x="7370953" y="4582414"/>
              <a:ext cx="544068" cy="23317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36">
              <a:extLst>
                <a:ext uri="{FF2B5EF4-FFF2-40B4-BE49-F238E27FC236}">
                  <a16:creationId xmlns:a16="http://schemas.microsoft.com/office/drawing/2014/main" id="{6B44B52D-C8FB-4800-B15E-01426C1D8ACB}"/>
                </a:ext>
              </a:extLst>
            </p:cNvPr>
            <p:cNvSpPr/>
            <p:nvPr/>
          </p:nvSpPr>
          <p:spPr>
            <a:xfrm>
              <a:off x="6962520" y="4826253"/>
              <a:ext cx="725424" cy="23317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37">
              <a:extLst>
                <a:ext uri="{FF2B5EF4-FFF2-40B4-BE49-F238E27FC236}">
                  <a16:creationId xmlns:a16="http://schemas.microsoft.com/office/drawing/2014/main" id="{61EF2314-55EE-492A-8AE2-59A17DA652D1}"/>
                </a:ext>
              </a:extLst>
            </p:cNvPr>
            <p:cNvSpPr/>
            <p:nvPr/>
          </p:nvSpPr>
          <p:spPr>
            <a:xfrm>
              <a:off x="7550784" y="4826253"/>
              <a:ext cx="544068" cy="23317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38">
              <a:extLst>
                <a:ext uri="{FF2B5EF4-FFF2-40B4-BE49-F238E27FC236}">
                  <a16:creationId xmlns:a16="http://schemas.microsoft.com/office/drawing/2014/main" id="{C1822649-4ECC-49AB-85DE-EAB170E47A67}"/>
                </a:ext>
              </a:extLst>
            </p:cNvPr>
            <p:cNvSpPr/>
            <p:nvPr/>
          </p:nvSpPr>
          <p:spPr>
            <a:xfrm>
              <a:off x="6962520" y="5070094"/>
              <a:ext cx="725424" cy="2331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39">
              <a:extLst>
                <a:ext uri="{FF2B5EF4-FFF2-40B4-BE49-F238E27FC236}">
                  <a16:creationId xmlns:a16="http://schemas.microsoft.com/office/drawing/2014/main" id="{81055A58-66A5-4843-B47F-D5A1955E9A44}"/>
                </a:ext>
              </a:extLst>
            </p:cNvPr>
            <p:cNvSpPr/>
            <p:nvPr/>
          </p:nvSpPr>
          <p:spPr>
            <a:xfrm>
              <a:off x="7550784" y="5070094"/>
              <a:ext cx="544068" cy="23317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40">
              <a:extLst>
                <a:ext uri="{FF2B5EF4-FFF2-40B4-BE49-F238E27FC236}">
                  <a16:creationId xmlns:a16="http://schemas.microsoft.com/office/drawing/2014/main" id="{FF603BDE-7029-4A2C-AFE6-120250A301E0}"/>
                </a:ext>
              </a:extLst>
            </p:cNvPr>
            <p:cNvSpPr txBox="1"/>
            <p:nvPr/>
          </p:nvSpPr>
          <p:spPr>
            <a:xfrm>
              <a:off x="6805041" y="4539234"/>
              <a:ext cx="118745" cy="10007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</p:txBody>
        </p:sp>
        <p:sp>
          <p:nvSpPr>
            <p:cNvPr id="213" name="object 41">
              <a:extLst>
                <a:ext uri="{FF2B5EF4-FFF2-40B4-BE49-F238E27FC236}">
                  <a16:creationId xmlns:a16="http://schemas.microsoft.com/office/drawing/2014/main" id="{676A324B-B71C-4C44-9507-DEDB57534F1D}"/>
                </a:ext>
              </a:extLst>
            </p:cNvPr>
            <p:cNvSpPr/>
            <p:nvPr/>
          </p:nvSpPr>
          <p:spPr>
            <a:xfrm>
              <a:off x="6962520" y="5313934"/>
              <a:ext cx="725424" cy="23317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42">
              <a:extLst>
                <a:ext uri="{FF2B5EF4-FFF2-40B4-BE49-F238E27FC236}">
                  <a16:creationId xmlns:a16="http://schemas.microsoft.com/office/drawing/2014/main" id="{75E340A6-1BF7-4058-8929-A7AA69628C6A}"/>
                </a:ext>
              </a:extLst>
            </p:cNvPr>
            <p:cNvSpPr/>
            <p:nvPr/>
          </p:nvSpPr>
          <p:spPr>
            <a:xfrm>
              <a:off x="7550784" y="5313934"/>
              <a:ext cx="544068" cy="23317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43">
              <a:extLst>
                <a:ext uri="{FF2B5EF4-FFF2-40B4-BE49-F238E27FC236}">
                  <a16:creationId xmlns:a16="http://schemas.microsoft.com/office/drawing/2014/main" id="{B2361DC9-2B7C-4AF1-BD12-55A761CA9970}"/>
                </a:ext>
              </a:extLst>
            </p:cNvPr>
            <p:cNvSpPr/>
            <p:nvPr/>
          </p:nvSpPr>
          <p:spPr>
            <a:xfrm>
              <a:off x="7959217" y="5313934"/>
              <a:ext cx="362711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44">
              <a:extLst>
                <a:ext uri="{FF2B5EF4-FFF2-40B4-BE49-F238E27FC236}">
                  <a16:creationId xmlns:a16="http://schemas.microsoft.com/office/drawing/2014/main" id="{A792F2D8-5046-468D-AB17-902E5C864E7C}"/>
                </a:ext>
              </a:extLst>
            </p:cNvPr>
            <p:cNvSpPr/>
            <p:nvPr/>
          </p:nvSpPr>
          <p:spPr>
            <a:xfrm>
              <a:off x="5628259" y="3245992"/>
              <a:ext cx="1473835" cy="1687830"/>
            </a:xfrm>
            <a:custGeom>
              <a:avLst/>
              <a:gdLst/>
              <a:ahLst/>
              <a:cxnLst/>
              <a:rect l="l" t="t" r="r" b="b"/>
              <a:pathLst>
                <a:path w="1473834" h="1687829">
                  <a:moveTo>
                    <a:pt x="1187576" y="0"/>
                  </a:moveTo>
                  <a:lnTo>
                    <a:pt x="0" y="1454150"/>
                  </a:lnTo>
                  <a:lnTo>
                    <a:pt x="286130" y="1687703"/>
                  </a:lnTo>
                  <a:lnTo>
                    <a:pt x="1473581" y="233553"/>
                  </a:lnTo>
                  <a:lnTo>
                    <a:pt x="1187576" y="0"/>
                  </a:lnTo>
                  <a:close/>
                </a:path>
              </a:pathLst>
            </a:custGeom>
            <a:solidFill>
              <a:srgbClr val="EBE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45">
              <a:extLst>
                <a:ext uri="{FF2B5EF4-FFF2-40B4-BE49-F238E27FC236}">
                  <a16:creationId xmlns:a16="http://schemas.microsoft.com/office/drawing/2014/main" id="{DBED7AAB-4412-4B46-B27F-6161426399C0}"/>
                </a:ext>
              </a:extLst>
            </p:cNvPr>
            <p:cNvSpPr/>
            <p:nvPr/>
          </p:nvSpPr>
          <p:spPr>
            <a:xfrm>
              <a:off x="5763005" y="4058665"/>
              <a:ext cx="623570" cy="700405"/>
            </a:xfrm>
            <a:custGeom>
              <a:avLst/>
              <a:gdLst/>
              <a:ahLst/>
              <a:cxnLst/>
              <a:rect l="l" t="t" r="r" b="b"/>
              <a:pathLst>
                <a:path w="623570" h="700404">
                  <a:moveTo>
                    <a:pt x="61849" y="537209"/>
                  </a:moveTo>
                  <a:lnTo>
                    <a:pt x="0" y="613028"/>
                  </a:lnTo>
                  <a:lnTo>
                    <a:pt x="106934" y="700404"/>
                  </a:lnTo>
                  <a:lnTo>
                    <a:pt x="137288" y="663193"/>
                  </a:lnTo>
                  <a:lnTo>
                    <a:pt x="106934" y="663193"/>
                  </a:lnTo>
                  <a:lnTo>
                    <a:pt x="36195" y="605408"/>
                  </a:lnTo>
                  <a:lnTo>
                    <a:pt x="62103" y="573785"/>
                  </a:lnTo>
                  <a:lnTo>
                    <a:pt x="133221" y="573785"/>
                  </a:lnTo>
                  <a:lnTo>
                    <a:pt x="134982" y="571626"/>
                  </a:lnTo>
                  <a:lnTo>
                    <a:pt x="104013" y="571626"/>
                  </a:lnTo>
                  <a:lnTo>
                    <a:pt x="61849" y="537209"/>
                  </a:lnTo>
                  <a:close/>
                </a:path>
                <a:path w="623570" h="700404">
                  <a:moveTo>
                    <a:pt x="133221" y="573785"/>
                  </a:moveTo>
                  <a:lnTo>
                    <a:pt x="62103" y="573785"/>
                  </a:lnTo>
                  <a:lnTo>
                    <a:pt x="132715" y="631443"/>
                  </a:lnTo>
                  <a:lnTo>
                    <a:pt x="106934" y="663193"/>
                  </a:lnTo>
                  <a:lnTo>
                    <a:pt x="137288" y="663193"/>
                  </a:lnTo>
                  <a:lnTo>
                    <a:pt x="168783" y="624585"/>
                  </a:lnTo>
                  <a:lnTo>
                    <a:pt x="122555" y="586866"/>
                  </a:lnTo>
                  <a:lnTo>
                    <a:pt x="133221" y="573785"/>
                  </a:lnTo>
                  <a:close/>
                </a:path>
                <a:path w="623570" h="700404">
                  <a:moveTo>
                    <a:pt x="191546" y="557275"/>
                  </a:moveTo>
                  <a:lnTo>
                    <a:pt x="146685" y="557275"/>
                  </a:lnTo>
                  <a:lnTo>
                    <a:pt x="236474" y="630554"/>
                  </a:lnTo>
                  <a:lnTo>
                    <a:pt x="254381" y="608583"/>
                  </a:lnTo>
                  <a:lnTo>
                    <a:pt x="191546" y="557275"/>
                  </a:lnTo>
                  <a:close/>
                </a:path>
                <a:path w="623570" h="700404">
                  <a:moveTo>
                    <a:pt x="90297" y="474598"/>
                  </a:moveTo>
                  <a:lnTo>
                    <a:pt x="72390" y="496569"/>
                  </a:lnTo>
                  <a:lnTo>
                    <a:pt x="128143" y="542035"/>
                  </a:lnTo>
                  <a:lnTo>
                    <a:pt x="104013" y="571626"/>
                  </a:lnTo>
                  <a:lnTo>
                    <a:pt x="134982" y="571626"/>
                  </a:lnTo>
                  <a:lnTo>
                    <a:pt x="146685" y="557275"/>
                  </a:lnTo>
                  <a:lnTo>
                    <a:pt x="191546" y="557275"/>
                  </a:lnTo>
                  <a:lnTo>
                    <a:pt x="90297" y="474598"/>
                  </a:lnTo>
                  <a:close/>
                </a:path>
                <a:path w="623570" h="700404">
                  <a:moveTo>
                    <a:pt x="262255" y="485647"/>
                  </a:moveTo>
                  <a:lnTo>
                    <a:pt x="244094" y="507745"/>
                  </a:lnTo>
                  <a:lnTo>
                    <a:pt x="296545" y="550544"/>
                  </a:lnTo>
                  <a:lnTo>
                    <a:pt x="327033" y="513206"/>
                  </a:lnTo>
                  <a:lnTo>
                    <a:pt x="296037" y="513206"/>
                  </a:lnTo>
                  <a:lnTo>
                    <a:pt x="262255" y="485647"/>
                  </a:lnTo>
                  <a:close/>
                </a:path>
                <a:path w="623570" h="700404">
                  <a:moveTo>
                    <a:pt x="165100" y="390905"/>
                  </a:moveTo>
                  <a:lnTo>
                    <a:pt x="146431" y="413765"/>
                  </a:lnTo>
                  <a:lnTo>
                    <a:pt x="159787" y="424529"/>
                  </a:lnTo>
                  <a:lnTo>
                    <a:pt x="170894" y="436054"/>
                  </a:lnTo>
                  <a:lnTo>
                    <a:pt x="190763" y="475321"/>
                  </a:lnTo>
                  <a:lnTo>
                    <a:pt x="193184" y="507745"/>
                  </a:lnTo>
                  <a:lnTo>
                    <a:pt x="191389" y="524255"/>
                  </a:lnTo>
                  <a:lnTo>
                    <a:pt x="217297" y="520318"/>
                  </a:lnTo>
                  <a:lnTo>
                    <a:pt x="218680" y="511010"/>
                  </a:lnTo>
                  <a:lnTo>
                    <a:pt x="219408" y="501761"/>
                  </a:lnTo>
                  <a:lnTo>
                    <a:pt x="219493" y="492583"/>
                  </a:lnTo>
                  <a:lnTo>
                    <a:pt x="218948" y="483488"/>
                  </a:lnTo>
                  <a:lnTo>
                    <a:pt x="217703" y="474511"/>
                  </a:lnTo>
                  <a:lnTo>
                    <a:pt x="215852" y="465677"/>
                  </a:lnTo>
                  <a:lnTo>
                    <a:pt x="213358" y="456985"/>
                  </a:lnTo>
                  <a:lnTo>
                    <a:pt x="210185" y="448436"/>
                  </a:lnTo>
                  <a:lnTo>
                    <a:pt x="234061" y="448436"/>
                  </a:lnTo>
                  <a:lnTo>
                    <a:pt x="277622" y="437387"/>
                  </a:lnTo>
                  <a:lnTo>
                    <a:pt x="275320" y="423160"/>
                  </a:lnTo>
                  <a:lnTo>
                    <a:pt x="224990" y="423160"/>
                  </a:lnTo>
                  <a:lnTo>
                    <a:pt x="215122" y="423132"/>
                  </a:lnTo>
                  <a:lnTo>
                    <a:pt x="204849" y="422294"/>
                  </a:lnTo>
                  <a:lnTo>
                    <a:pt x="194183" y="420623"/>
                  </a:lnTo>
                  <a:lnTo>
                    <a:pt x="187995" y="412837"/>
                  </a:lnTo>
                  <a:lnTo>
                    <a:pt x="181070" y="405288"/>
                  </a:lnTo>
                  <a:lnTo>
                    <a:pt x="173430" y="397978"/>
                  </a:lnTo>
                  <a:lnTo>
                    <a:pt x="165100" y="390905"/>
                  </a:lnTo>
                  <a:close/>
                </a:path>
                <a:path w="623570" h="700404">
                  <a:moveTo>
                    <a:pt x="364363" y="429513"/>
                  </a:moveTo>
                  <a:lnTo>
                    <a:pt x="296037" y="513206"/>
                  </a:lnTo>
                  <a:lnTo>
                    <a:pt x="327033" y="513206"/>
                  </a:lnTo>
                  <a:lnTo>
                    <a:pt x="383032" y="444626"/>
                  </a:lnTo>
                  <a:lnTo>
                    <a:pt x="364363" y="429513"/>
                  </a:lnTo>
                  <a:close/>
                </a:path>
                <a:path w="623570" h="700404">
                  <a:moveTo>
                    <a:pt x="234061" y="448436"/>
                  </a:moveTo>
                  <a:lnTo>
                    <a:pt x="210185" y="448436"/>
                  </a:lnTo>
                  <a:lnTo>
                    <a:pt x="218475" y="448937"/>
                  </a:lnTo>
                  <a:lnTo>
                    <a:pt x="226790" y="448913"/>
                  </a:lnTo>
                  <a:lnTo>
                    <a:pt x="234061" y="448436"/>
                  </a:lnTo>
                  <a:close/>
                </a:path>
                <a:path w="623570" h="700404">
                  <a:moveTo>
                    <a:pt x="219456" y="316356"/>
                  </a:moveTo>
                  <a:lnTo>
                    <a:pt x="201549" y="338327"/>
                  </a:lnTo>
                  <a:lnTo>
                    <a:pt x="321818" y="436498"/>
                  </a:lnTo>
                  <a:lnTo>
                    <a:pt x="339725" y="414527"/>
                  </a:lnTo>
                  <a:lnTo>
                    <a:pt x="219456" y="316356"/>
                  </a:lnTo>
                  <a:close/>
                </a:path>
                <a:path w="623570" h="700404">
                  <a:moveTo>
                    <a:pt x="273431" y="411479"/>
                  </a:moveTo>
                  <a:lnTo>
                    <a:pt x="234442" y="422401"/>
                  </a:lnTo>
                  <a:lnTo>
                    <a:pt x="224990" y="423160"/>
                  </a:lnTo>
                  <a:lnTo>
                    <a:pt x="275320" y="423160"/>
                  </a:lnTo>
                  <a:lnTo>
                    <a:pt x="273431" y="411479"/>
                  </a:lnTo>
                  <a:close/>
                </a:path>
                <a:path w="623570" h="700404">
                  <a:moveTo>
                    <a:pt x="361201" y="262381"/>
                  </a:moveTo>
                  <a:lnTo>
                    <a:pt x="315722" y="262381"/>
                  </a:lnTo>
                  <a:lnTo>
                    <a:pt x="343281" y="284860"/>
                  </a:lnTo>
                  <a:lnTo>
                    <a:pt x="303276" y="333755"/>
                  </a:lnTo>
                  <a:lnTo>
                    <a:pt x="370967" y="389000"/>
                  </a:lnTo>
                  <a:lnTo>
                    <a:pt x="394970" y="359536"/>
                  </a:lnTo>
                  <a:lnTo>
                    <a:pt x="399591" y="353728"/>
                  </a:lnTo>
                  <a:lnTo>
                    <a:pt x="401061" y="351789"/>
                  </a:lnTo>
                  <a:lnTo>
                    <a:pt x="370586" y="351789"/>
                  </a:lnTo>
                  <a:lnTo>
                    <a:pt x="339852" y="326643"/>
                  </a:lnTo>
                  <a:lnTo>
                    <a:pt x="379857" y="277621"/>
                  </a:lnTo>
                  <a:lnTo>
                    <a:pt x="361201" y="262381"/>
                  </a:lnTo>
                  <a:close/>
                </a:path>
                <a:path w="623570" h="700404">
                  <a:moveTo>
                    <a:pt x="422783" y="273430"/>
                  </a:moveTo>
                  <a:lnTo>
                    <a:pt x="398998" y="314698"/>
                  </a:lnTo>
                  <a:lnTo>
                    <a:pt x="370586" y="351789"/>
                  </a:lnTo>
                  <a:lnTo>
                    <a:pt x="401061" y="351789"/>
                  </a:lnTo>
                  <a:lnTo>
                    <a:pt x="425336" y="316356"/>
                  </a:lnTo>
                  <a:lnTo>
                    <a:pt x="440817" y="288162"/>
                  </a:lnTo>
                  <a:lnTo>
                    <a:pt x="422783" y="273430"/>
                  </a:lnTo>
                  <a:close/>
                </a:path>
                <a:path w="623570" h="700404">
                  <a:moveTo>
                    <a:pt x="449632" y="240664"/>
                  </a:moveTo>
                  <a:lnTo>
                    <a:pt x="404749" y="240664"/>
                  </a:lnTo>
                  <a:lnTo>
                    <a:pt x="494792" y="314197"/>
                  </a:lnTo>
                  <a:lnTo>
                    <a:pt x="512826" y="292226"/>
                  </a:lnTo>
                  <a:lnTo>
                    <a:pt x="449632" y="240664"/>
                  </a:lnTo>
                  <a:close/>
                </a:path>
                <a:path w="623570" h="700404">
                  <a:moveTo>
                    <a:pt x="315341" y="224916"/>
                  </a:moveTo>
                  <a:lnTo>
                    <a:pt x="257175" y="296290"/>
                  </a:lnTo>
                  <a:lnTo>
                    <a:pt x="275717" y="311530"/>
                  </a:lnTo>
                  <a:lnTo>
                    <a:pt x="315722" y="262381"/>
                  </a:lnTo>
                  <a:lnTo>
                    <a:pt x="361201" y="262381"/>
                  </a:lnTo>
                  <a:lnTo>
                    <a:pt x="315341" y="224916"/>
                  </a:lnTo>
                  <a:close/>
                </a:path>
                <a:path w="623570" h="700404">
                  <a:moveTo>
                    <a:pt x="348615" y="158241"/>
                  </a:moveTo>
                  <a:lnTo>
                    <a:pt x="330708" y="180212"/>
                  </a:lnTo>
                  <a:lnTo>
                    <a:pt x="386080" y="225424"/>
                  </a:lnTo>
                  <a:lnTo>
                    <a:pt x="366776" y="249173"/>
                  </a:lnTo>
                  <a:lnTo>
                    <a:pt x="385318" y="264286"/>
                  </a:lnTo>
                  <a:lnTo>
                    <a:pt x="404749" y="240664"/>
                  </a:lnTo>
                  <a:lnTo>
                    <a:pt x="449632" y="240664"/>
                  </a:lnTo>
                  <a:lnTo>
                    <a:pt x="348615" y="158241"/>
                  </a:lnTo>
                  <a:close/>
                </a:path>
                <a:path w="623570" h="700404">
                  <a:moveTo>
                    <a:pt x="584791" y="97442"/>
                  </a:moveTo>
                  <a:lnTo>
                    <a:pt x="542045" y="120657"/>
                  </a:lnTo>
                  <a:lnTo>
                    <a:pt x="513683" y="159257"/>
                  </a:lnTo>
                  <a:lnTo>
                    <a:pt x="506730" y="182498"/>
                  </a:lnTo>
                  <a:lnTo>
                    <a:pt x="506898" y="192833"/>
                  </a:lnTo>
                  <a:lnTo>
                    <a:pt x="536130" y="223916"/>
                  </a:lnTo>
                  <a:lnTo>
                    <a:pt x="545421" y="224283"/>
                  </a:lnTo>
                  <a:lnTo>
                    <a:pt x="555498" y="222376"/>
                  </a:lnTo>
                  <a:lnTo>
                    <a:pt x="566092" y="217943"/>
                  </a:lnTo>
                  <a:lnTo>
                    <a:pt x="576913" y="210915"/>
                  </a:lnTo>
                  <a:lnTo>
                    <a:pt x="587948" y="201267"/>
                  </a:lnTo>
                  <a:lnTo>
                    <a:pt x="590245" y="198754"/>
                  </a:lnTo>
                  <a:lnTo>
                    <a:pt x="548132" y="198754"/>
                  </a:lnTo>
                  <a:lnTo>
                    <a:pt x="542290" y="198119"/>
                  </a:lnTo>
                  <a:lnTo>
                    <a:pt x="537845" y="194309"/>
                  </a:lnTo>
                  <a:lnTo>
                    <a:pt x="533273" y="190753"/>
                  </a:lnTo>
                  <a:lnTo>
                    <a:pt x="531495" y="185038"/>
                  </a:lnTo>
                  <a:lnTo>
                    <a:pt x="548386" y="147446"/>
                  </a:lnTo>
                  <a:lnTo>
                    <a:pt x="582041" y="123189"/>
                  </a:lnTo>
                  <a:lnTo>
                    <a:pt x="621951" y="123189"/>
                  </a:lnTo>
                  <a:lnTo>
                    <a:pt x="621157" y="119808"/>
                  </a:lnTo>
                  <a:lnTo>
                    <a:pt x="616922" y="111920"/>
                  </a:lnTo>
                  <a:lnTo>
                    <a:pt x="610616" y="105282"/>
                  </a:lnTo>
                  <a:lnTo>
                    <a:pt x="602785" y="100351"/>
                  </a:lnTo>
                  <a:lnTo>
                    <a:pt x="594169" y="97742"/>
                  </a:lnTo>
                  <a:lnTo>
                    <a:pt x="584791" y="97442"/>
                  </a:lnTo>
                  <a:close/>
                </a:path>
                <a:path w="623570" h="700404">
                  <a:moveTo>
                    <a:pt x="621951" y="123189"/>
                  </a:moveTo>
                  <a:lnTo>
                    <a:pt x="582041" y="123189"/>
                  </a:lnTo>
                  <a:lnTo>
                    <a:pt x="588010" y="123824"/>
                  </a:lnTo>
                  <a:lnTo>
                    <a:pt x="592328" y="127507"/>
                  </a:lnTo>
                  <a:lnTo>
                    <a:pt x="596900" y="131063"/>
                  </a:lnTo>
                  <a:lnTo>
                    <a:pt x="598678" y="136778"/>
                  </a:lnTo>
                  <a:lnTo>
                    <a:pt x="597662" y="144652"/>
                  </a:lnTo>
                  <a:lnTo>
                    <a:pt x="574466" y="182604"/>
                  </a:lnTo>
                  <a:lnTo>
                    <a:pt x="548132" y="198754"/>
                  </a:lnTo>
                  <a:lnTo>
                    <a:pt x="590245" y="198754"/>
                  </a:lnTo>
                  <a:lnTo>
                    <a:pt x="616346" y="162607"/>
                  </a:lnTo>
                  <a:lnTo>
                    <a:pt x="623265" y="139447"/>
                  </a:lnTo>
                  <a:lnTo>
                    <a:pt x="623232" y="128641"/>
                  </a:lnTo>
                  <a:lnTo>
                    <a:pt x="621951" y="123189"/>
                  </a:lnTo>
                  <a:close/>
                </a:path>
                <a:path w="623570" h="700404">
                  <a:moveTo>
                    <a:pt x="398399" y="107822"/>
                  </a:moveTo>
                  <a:lnTo>
                    <a:pt x="379984" y="130301"/>
                  </a:lnTo>
                  <a:lnTo>
                    <a:pt x="454406" y="191007"/>
                  </a:lnTo>
                  <a:lnTo>
                    <a:pt x="484921" y="153669"/>
                  </a:lnTo>
                  <a:lnTo>
                    <a:pt x="454533" y="153669"/>
                  </a:lnTo>
                  <a:lnTo>
                    <a:pt x="398399" y="107822"/>
                  </a:lnTo>
                  <a:close/>
                </a:path>
                <a:path w="623570" h="700404">
                  <a:moveTo>
                    <a:pt x="510286" y="70865"/>
                  </a:moveTo>
                  <a:lnTo>
                    <a:pt x="488112" y="109726"/>
                  </a:lnTo>
                  <a:lnTo>
                    <a:pt x="454533" y="153669"/>
                  </a:lnTo>
                  <a:lnTo>
                    <a:pt x="484921" y="153669"/>
                  </a:lnTo>
                  <a:lnTo>
                    <a:pt x="510159" y="118109"/>
                  </a:lnTo>
                  <a:lnTo>
                    <a:pt x="528193" y="85470"/>
                  </a:lnTo>
                  <a:lnTo>
                    <a:pt x="510286" y="70865"/>
                  </a:lnTo>
                  <a:close/>
                </a:path>
                <a:path w="623570" h="700404">
                  <a:moveTo>
                    <a:pt x="477774" y="0"/>
                  </a:moveTo>
                  <a:lnTo>
                    <a:pt x="459867" y="21970"/>
                  </a:lnTo>
                  <a:lnTo>
                    <a:pt x="558165" y="102234"/>
                  </a:lnTo>
                  <a:lnTo>
                    <a:pt x="576072" y="80263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46">
              <a:extLst>
                <a:ext uri="{FF2B5EF4-FFF2-40B4-BE49-F238E27FC236}">
                  <a16:creationId xmlns:a16="http://schemas.microsoft.com/office/drawing/2014/main" id="{06F8D5EC-8EDA-4B39-9E9D-C95964523F80}"/>
                </a:ext>
              </a:extLst>
            </p:cNvPr>
            <p:cNvSpPr/>
            <p:nvPr/>
          </p:nvSpPr>
          <p:spPr>
            <a:xfrm>
              <a:off x="6305422" y="3390010"/>
              <a:ext cx="646430" cy="694690"/>
            </a:xfrm>
            <a:custGeom>
              <a:avLst/>
              <a:gdLst/>
              <a:ahLst/>
              <a:cxnLst/>
              <a:rect l="l" t="t" r="r" b="b"/>
              <a:pathLst>
                <a:path w="646429" h="694689">
                  <a:moveTo>
                    <a:pt x="199898" y="572769"/>
                  </a:moveTo>
                  <a:lnTo>
                    <a:pt x="111887" y="680719"/>
                  </a:lnTo>
                  <a:lnTo>
                    <a:pt x="129539" y="694689"/>
                  </a:lnTo>
                  <a:lnTo>
                    <a:pt x="199771" y="609600"/>
                  </a:lnTo>
                  <a:lnTo>
                    <a:pt x="245068" y="609600"/>
                  </a:lnTo>
                  <a:lnTo>
                    <a:pt x="199898" y="572769"/>
                  </a:lnTo>
                  <a:close/>
                </a:path>
                <a:path w="646429" h="694689">
                  <a:moveTo>
                    <a:pt x="118713" y="576579"/>
                  </a:moveTo>
                  <a:lnTo>
                    <a:pt x="111406" y="576579"/>
                  </a:lnTo>
                  <a:lnTo>
                    <a:pt x="103504" y="577850"/>
                  </a:lnTo>
                  <a:lnTo>
                    <a:pt x="70992" y="599439"/>
                  </a:lnTo>
                  <a:lnTo>
                    <a:pt x="55625" y="636269"/>
                  </a:lnTo>
                  <a:lnTo>
                    <a:pt x="56413" y="643889"/>
                  </a:lnTo>
                  <a:lnTo>
                    <a:pt x="87114" y="669289"/>
                  </a:lnTo>
                  <a:lnTo>
                    <a:pt x="94996" y="668019"/>
                  </a:lnTo>
                  <a:lnTo>
                    <a:pt x="103258" y="665479"/>
                  </a:lnTo>
                  <a:lnTo>
                    <a:pt x="111474" y="660400"/>
                  </a:lnTo>
                  <a:lnTo>
                    <a:pt x="119641" y="654050"/>
                  </a:lnTo>
                  <a:lnTo>
                    <a:pt x="127762" y="645159"/>
                  </a:lnTo>
                  <a:lnTo>
                    <a:pt x="91566" y="645159"/>
                  </a:lnTo>
                  <a:lnTo>
                    <a:pt x="87629" y="643889"/>
                  </a:lnTo>
                  <a:lnTo>
                    <a:pt x="84327" y="641350"/>
                  </a:lnTo>
                  <a:lnTo>
                    <a:pt x="80644" y="637539"/>
                  </a:lnTo>
                  <a:lnTo>
                    <a:pt x="78866" y="635000"/>
                  </a:lnTo>
                  <a:lnTo>
                    <a:pt x="78739" y="624839"/>
                  </a:lnTo>
                  <a:lnTo>
                    <a:pt x="81534" y="619759"/>
                  </a:lnTo>
                  <a:lnTo>
                    <a:pt x="86867" y="612139"/>
                  </a:lnTo>
                  <a:lnTo>
                    <a:pt x="92328" y="605789"/>
                  </a:lnTo>
                  <a:lnTo>
                    <a:pt x="97409" y="601979"/>
                  </a:lnTo>
                  <a:lnTo>
                    <a:pt x="101980" y="600709"/>
                  </a:lnTo>
                  <a:lnTo>
                    <a:pt x="141728" y="600709"/>
                  </a:lnTo>
                  <a:lnTo>
                    <a:pt x="139922" y="594359"/>
                  </a:lnTo>
                  <a:lnTo>
                    <a:pt x="136374" y="588009"/>
                  </a:lnTo>
                  <a:lnTo>
                    <a:pt x="131444" y="582929"/>
                  </a:lnTo>
                  <a:lnTo>
                    <a:pt x="125400" y="579119"/>
                  </a:lnTo>
                  <a:lnTo>
                    <a:pt x="118713" y="576579"/>
                  </a:lnTo>
                  <a:close/>
                </a:path>
                <a:path w="646429" h="694689">
                  <a:moveTo>
                    <a:pt x="89915" y="533400"/>
                  </a:moveTo>
                  <a:lnTo>
                    <a:pt x="8636" y="632459"/>
                  </a:lnTo>
                  <a:lnTo>
                    <a:pt x="25018" y="646429"/>
                  </a:lnTo>
                  <a:lnTo>
                    <a:pt x="106299" y="546100"/>
                  </a:lnTo>
                  <a:lnTo>
                    <a:pt x="89915" y="533400"/>
                  </a:lnTo>
                  <a:close/>
                </a:path>
                <a:path w="646429" h="694689">
                  <a:moveTo>
                    <a:pt x="141728" y="600709"/>
                  </a:moveTo>
                  <a:lnTo>
                    <a:pt x="110743" y="600709"/>
                  </a:lnTo>
                  <a:lnTo>
                    <a:pt x="114173" y="604519"/>
                  </a:lnTo>
                  <a:lnTo>
                    <a:pt x="117475" y="607059"/>
                  </a:lnTo>
                  <a:lnTo>
                    <a:pt x="119252" y="610869"/>
                  </a:lnTo>
                  <a:lnTo>
                    <a:pt x="119252" y="619759"/>
                  </a:lnTo>
                  <a:lnTo>
                    <a:pt x="116586" y="626109"/>
                  </a:lnTo>
                  <a:lnTo>
                    <a:pt x="111505" y="632459"/>
                  </a:lnTo>
                  <a:lnTo>
                    <a:pt x="106044" y="638809"/>
                  </a:lnTo>
                  <a:lnTo>
                    <a:pt x="100837" y="642619"/>
                  </a:lnTo>
                  <a:lnTo>
                    <a:pt x="91566" y="645159"/>
                  </a:lnTo>
                  <a:lnTo>
                    <a:pt x="127762" y="645159"/>
                  </a:lnTo>
                  <a:lnTo>
                    <a:pt x="134498" y="636269"/>
                  </a:lnTo>
                  <a:lnTo>
                    <a:pt x="139271" y="627379"/>
                  </a:lnTo>
                  <a:lnTo>
                    <a:pt x="142067" y="618489"/>
                  </a:lnTo>
                  <a:lnTo>
                    <a:pt x="142875" y="609600"/>
                  </a:lnTo>
                  <a:lnTo>
                    <a:pt x="142089" y="601979"/>
                  </a:lnTo>
                  <a:lnTo>
                    <a:pt x="141728" y="600709"/>
                  </a:lnTo>
                  <a:close/>
                </a:path>
                <a:path w="646429" h="694689">
                  <a:moveTo>
                    <a:pt x="245068" y="609600"/>
                  </a:moveTo>
                  <a:lnTo>
                    <a:pt x="199771" y="609600"/>
                  </a:lnTo>
                  <a:lnTo>
                    <a:pt x="235076" y="637539"/>
                  </a:lnTo>
                  <a:lnTo>
                    <a:pt x="252856" y="615950"/>
                  </a:lnTo>
                  <a:lnTo>
                    <a:pt x="245068" y="609600"/>
                  </a:lnTo>
                  <a:close/>
                </a:path>
                <a:path w="646429" h="694689">
                  <a:moveTo>
                    <a:pt x="47878" y="532129"/>
                  </a:moveTo>
                  <a:lnTo>
                    <a:pt x="0" y="590550"/>
                  </a:lnTo>
                  <a:lnTo>
                    <a:pt x="16890" y="604519"/>
                  </a:lnTo>
                  <a:lnTo>
                    <a:pt x="64769" y="546100"/>
                  </a:lnTo>
                  <a:lnTo>
                    <a:pt x="47878" y="532129"/>
                  </a:lnTo>
                  <a:close/>
                </a:path>
                <a:path w="646429" h="694689">
                  <a:moveTo>
                    <a:pt x="88391" y="482600"/>
                  </a:moveTo>
                  <a:lnTo>
                    <a:pt x="70612" y="504189"/>
                  </a:lnTo>
                  <a:lnTo>
                    <a:pt x="175260" y="589279"/>
                  </a:lnTo>
                  <a:lnTo>
                    <a:pt x="193039" y="567689"/>
                  </a:lnTo>
                  <a:lnTo>
                    <a:pt x="151891" y="533400"/>
                  </a:lnTo>
                  <a:lnTo>
                    <a:pt x="163582" y="519429"/>
                  </a:lnTo>
                  <a:lnTo>
                    <a:pt x="133730" y="519429"/>
                  </a:lnTo>
                  <a:lnTo>
                    <a:pt x="88391" y="482600"/>
                  </a:lnTo>
                  <a:close/>
                </a:path>
                <a:path w="646429" h="694689">
                  <a:moveTo>
                    <a:pt x="245618" y="487679"/>
                  </a:moveTo>
                  <a:lnTo>
                    <a:pt x="227965" y="509269"/>
                  </a:lnTo>
                  <a:lnTo>
                    <a:pt x="292734" y="561339"/>
                  </a:lnTo>
                  <a:lnTo>
                    <a:pt x="321860" y="525779"/>
                  </a:lnTo>
                  <a:lnTo>
                    <a:pt x="292353" y="525779"/>
                  </a:lnTo>
                  <a:lnTo>
                    <a:pt x="275844" y="511809"/>
                  </a:lnTo>
                  <a:lnTo>
                    <a:pt x="287355" y="497839"/>
                  </a:lnTo>
                  <a:lnTo>
                    <a:pt x="259206" y="497839"/>
                  </a:lnTo>
                  <a:lnTo>
                    <a:pt x="245618" y="487679"/>
                  </a:lnTo>
                  <a:close/>
                </a:path>
                <a:path w="646429" h="694689">
                  <a:moveTo>
                    <a:pt x="307212" y="356869"/>
                  </a:moveTo>
                  <a:lnTo>
                    <a:pt x="180593" y="511809"/>
                  </a:lnTo>
                  <a:lnTo>
                    <a:pt x="198881" y="527050"/>
                  </a:lnTo>
                  <a:lnTo>
                    <a:pt x="325500" y="370839"/>
                  </a:lnTo>
                  <a:lnTo>
                    <a:pt x="307212" y="356869"/>
                  </a:lnTo>
                  <a:close/>
                </a:path>
                <a:path w="646429" h="694689">
                  <a:moveTo>
                    <a:pt x="372385" y="448309"/>
                  </a:moveTo>
                  <a:lnTo>
                    <a:pt x="328168" y="448309"/>
                  </a:lnTo>
                  <a:lnTo>
                    <a:pt x="344677" y="461009"/>
                  </a:lnTo>
                  <a:lnTo>
                    <a:pt x="292353" y="525779"/>
                  </a:lnTo>
                  <a:lnTo>
                    <a:pt x="321860" y="525779"/>
                  </a:lnTo>
                  <a:lnTo>
                    <a:pt x="380110" y="454659"/>
                  </a:lnTo>
                  <a:lnTo>
                    <a:pt x="372385" y="448309"/>
                  </a:lnTo>
                  <a:close/>
                </a:path>
                <a:path w="646429" h="694689">
                  <a:moveTo>
                    <a:pt x="153797" y="494029"/>
                  </a:moveTo>
                  <a:lnTo>
                    <a:pt x="133730" y="519429"/>
                  </a:lnTo>
                  <a:lnTo>
                    <a:pt x="163582" y="519429"/>
                  </a:lnTo>
                  <a:lnTo>
                    <a:pt x="172085" y="509269"/>
                  </a:lnTo>
                  <a:lnTo>
                    <a:pt x="153797" y="494029"/>
                  </a:lnTo>
                  <a:close/>
                </a:path>
                <a:path w="646429" h="694689">
                  <a:moveTo>
                    <a:pt x="315213" y="401319"/>
                  </a:moveTo>
                  <a:lnTo>
                    <a:pt x="297560" y="422909"/>
                  </a:lnTo>
                  <a:lnTo>
                    <a:pt x="311276" y="434339"/>
                  </a:lnTo>
                  <a:lnTo>
                    <a:pt x="259206" y="497839"/>
                  </a:lnTo>
                  <a:lnTo>
                    <a:pt x="287355" y="497839"/>
                  </a:lnTo>
                  <a:lnTo>
                    <a:pt x="328168" y="448309"/>
                  </a:lnTo>
                  <a:lnTo>
                    <a:pt x="372385" y="448309"/>
                  </a:lnTo>
                  <a:lnTo>
                    <a:pt x="315213" y="401319"/>
                  </a:lnTo>
                  <a:close/>
                </a:path>
                <a:path w="646429" h="694689">
                  <a:moveTo>
                    <a:pt x="185547" y="363219"/>
                  </a:moveTo>
                  <a:lnTo>
                    <a:pt x="167259" y="384809"/>
                  </a:lnTo>
                  <a:lnTo>
                    <a:pt x="174736" y="393700"/>
                  </a:lnTo>
                  <a:lnTo>
                    <a:pt x="180022" y="402589"/>
                  </a:lnTo>
                  <a:lnTo>
                    <a:pt x="183118" y="414019"/>
                  </a:lnTo>
                  <a:lnTo>
                    <a:pt x="183821" y="422909"/>
                  </a:lnTo>
                  <a:lnTo>
                    <a:pt x="183901" y="426719"/>
                  </a:lnTo>
                  <a:lnTo>
                    <a:pt x="182687" y="439419"/>
                  </a:lnTo>
                  <a:lnTo>
                    <a:pt x="179244" y="453389"/>
                  </a:lnTo>
                  <a:lnTo>
                    <a:pt x="173682" y="467359"/>
                  </a:lnTo>
                  <a:lnTo>
                    <a:pt x="165988" y="482600"/>
                  </a:lnTo>
                  <a:lnTo>
                    <a:pt x="191135" y="486409"/>
                  </a:lnTo>
                  <a:lnTo>
                    <a:pt x="205740" y="447039"/>
                  </a:lnTo>
                  <a:lnTo>
                    <a:pt x="208847" y="416559"/>
                  </a:lnTo>
                  <a:lnTo>
                    <a:pt x="208152" y="406400"/>
                  </a:lnTo>
                  <a:lnTo>
                    <a:pt x="236656" y="398779"/>
                  </a:lnTo>
                  <a:lnTo>
                    <a:pt x="246252" y="394969"/>
                  </a:lnTo>
                  <a:lnTo>
                    <a:pt x="255776" y="389889"/>
                  </a:lnTo>
                  <a:lnTo>
                    <a:pt x="265096" y="384809"/>
                  </a:lnTo>
                  <a:lnTo>
                    <a:pt x="268739" y="382269"/>
                  </a:lnTo>
                  <a:lnTo>
                    <a:pt x="201549" y="382269"/>
                  </a:lnTo>
                  <a:lnTo>
                    <a:pt x="199644" y="378459"/>
                  </a:lnTo>
                  <a:lnTo>
                    <a:pt x="197230" y="374650"/>
                  </a:lnTo>
                  <a:lnTo>
                    <a:pt x="194690" y="372109"/>
                  </a:lnTo>
                  <a:lnTo>
                    <a:pt x="192024" y="368300"/>
                  </a:lnTo>
                  <a:lnTo>
                    <a:pt x="188975" y="365759"/>
                  </a:lnTo>
                  <a:lnTo>
                    <a:pt x="185547" y="363219"/>
                  </a:lnTo>
                  <a:close/>
                </a:path>
                <a:path w="646429" h="694689">
                  <a:moveTo>
                    <a:pt x="466550" y="264159"/>
                  </a:moveTo>
                  <a:lnTo>
                    <a:pt x="457586" y="264159"/>
                  </a:lnTo>
                  <a:lnTo>
                    <a:pt x="447801" y="266700"/>
                  </a:lnTo>
                  <a:lnTo>
                    <a:pt x="405002" y="299719"/>
                  </a:lnTo>
                  <a:lnTo>
                    <a:pt x="383536" y="336550"/>
                  </a:lnTo>
                  <a:lnTo>
                    <a:pt x="381109" y="358139"/>
                  </a:lnTo>
                  <a:lnTo>
                    <a:pt x="382952" y="367029"/>
                  </a:lnTo>
                  <a:lnTo>
                    <a:pt x="386772" y="373379"/>
                  </a:lnTo>
                  <a:lnTo>
                    <a:pt x="392556" y="379729"/>
                  </a:lnTo>
                  <a:lnTo>
                    <a:pt x="399843" y="384809"/>
                  </a:lnTo>
                  <a:lnTo>
                    <a:pt x="407987" y="387350"/>
                  </a:lnTo>
                  <a:lnTo>
                    <a:pt x="416988" y="387350"/>
                  </a:lnTo>
                  <a:lnTo>
                    <a:pt x="458797" y="364489"/>
                  </a:lnTo>
                  <a:lnTo>
                    <a:pt x="419988" y="361950"/>
                  </a:lnTo>
                  <a:lnTo>
                    <a:pt x="414654" y="360679"/>
                  </a:lnTo>
                  <a:lnTo>
                    <a:pt x="410972" y="358139"/>
                  </a:lnTo>
                  <a:lnTo>
                    <a:pt x="407034" y="354329"/>
                  </a:lnTo>
                  <a:lnTo>
                    <a:pt x="405510" y="349250"/>
                  </a:lnTo>
                  <a:lnTo>
                    <a:pt x="406526" y="341629"/>
                  </a:lnTo>
                  <a:lnTo>
                    <a:pt x="429039" y="306069"/>
                  </a:lnTo>
                  <a:lnTo>
                    <a:pt x="454278" y="289559"/>
                  </a:lnTo>
                  <a:lnTo>
                    <a:pt x="492697" y="289559"/>
                  </a:lnTo>
                  <a:lnTo>
                    <a:pt x="491601" y="284479"/>
                  </a:lnTo>
                  <a:lnTo>
                    <a:pt x="487753" y="276859"/>
                  </a:lnTo>
                  <a:lnTo>
                    <a:pt x="481965" y="270509"/>
                  </a:lnTo>
                  <a:lnTo>
                    <a:pt x="474680" y="266700"/>
                  </a:lnTo>
                  <a:lnTo>
                    <a:pt x="466550" y="264159"/>
                  </a:lnTo>
                  <a:close/>
                </a:path>
                <a:path w="646429" h="694689">
                  <a:moveTo>
                    <a:pt x="274954" y="346709"/>
                  </a:moveTo>
                  <a:lnTo>
                    <a:pt x="238632" y="372109"/>
                  </a:lnTo>
                  <a:lnTo>
                    <a:pt x="201549" y="382269"/>
                  </a:lnTo>
                  <a:lnTo>
                    <a:pt x="268739" y="382269"/>
                  </a:lnTo>
                  <a:lnTo>
                    <a:pt x="274202" y="378459"/>
                  </a:lnTo>
                  <a:lnTo>
                    <a:pt x="283082" y="370839"/>
                  </a:lnTo>
                  <a:lnTo>
                    <a:pt x="274954" y="346709"/>
                  </a:lnTo>
                  <a:close/>
                </a:path>
                <a:path w="646429" h="694689">
                  <a:moveTo>
                    <a:pt x="492697" y="289559"/>
                  </a:moveTo>
                  <a:lnTo>
                    <a:pt x="459740" y="289559"/>
                  </a:lnTo>
                  <a:lnTo>
                    <a:pt x="463423" y="293369"/>
                  </a:lnTo>
                  <a:lnTo>
                    <a:pt x="467359" y="295909"/>
                  </a:lnTo>
                  <a:lnTo>
                    <a:pt x="468883" y="300989"/>
                  </a:lnTo>
                  <a:lnTo>
                    <a:pt x="452500" y="337819"/>
                  </a:lnTo>
                  <a:lnTo>
                    <a:pt x="419988" y="361950"/>
                  </a:lnTo>
                  <a:lnTo>
                    <a:pt x="461017" y="361950"/>
                  </a:lnTo>
                  <a:lnTo>
                    <a:pt x="486568" y="326389"/>
                  </a:lnTo>
                  <a:lnTo>
                    <a:pt x="493522" y="303529"/>
                  </a:lnTo>
                  <a:lnTo>
                    <a:pt x="493520" y="293369"/>
                  </a:lnTo>
                  <a:lnTo>
                    <a:pt x="492697" y="289559"/>
                  </a:lnTo>
                  <a:close/>
                </a:path>
                <a:path w="646429" h="694689">
                  <a:moveTo>
                    <a:pt x="269112" y="270509"/>
                  </a:moveTo>
                  <a:lnTo>
                    <a:pt x="251459" y="292100"/>
                  </a:lnTo>
                  <a:lnTo>
                    <a:pt x="334136" y="359409"/>
                  </a:lnTo>
                  <a:lnTo>
                    <a:pt x="363355" y="323850"/>
                  </a:lnTo>
                  <a:lnTo>
                    <a:pt x="334518" y="323850"/>
                  </a:lnTo>
                  <a:lnTo>
                    <a:pt x="313308" y="306069"/>
                  </a:lnTo>
                  <a:lnTo>
                    <a:pt x="325022" y="292100"/>
                  </a:lnTo>
                  <a:lnTo>
                    <a:pt x="296036" y="292100"/>
                  </a:lnTo>
                  <a:lnTo>
                    <a:pt x="269112" y="270509"/>
                  </a:lnTo>
                  <a:close/>
                </a:path>
                <a:path w="646429" h="694689">
                  <a:moveTo>
                    <a:pt x="384268" y="273050"/>
                  </a:moveTo>
                  <a:lnTo>
                    <a:pt x="340995" y="273050"/>
                  </a:lnTo>
                  <a:lnTo>
                    <a:pt x="362203" y="289559"/>
                  </a:lnTo>
                  <a:lnTo>
                    <a:pt x="334518" y="323850"/>
                  </a:lnTo>
                  <a:lnTo>
                    <a:pt x="363355" y="323850"/>
                  </a:lnTo>
                  <a:lnTo>
                    <a:pt x="396748" y="283209"/>
                  </a:lnTo>
                  <a:lnTo>
                    <a:pt x="384268" y="273050"/>
                  </a:lnTo>
                  <a:close/>
                </a:path>
                <a:path w="646429" h="694689">
                  <a:moveTo>
                    <a:pt x="314071" y="215900"/>
                  </a:moveTo>
                  <a:lnTo>
                    <a:pt x="296672" y="236219"/>
                  </a:lnTo>
                  <a:lnTo>
                    <a:pt x="323596" y="259079"/>
                  </a:lnTo>
                  <a:lnTo>
                    <a:pt x="296036" y="292100"/>
                  </a:lnTo>
                  <a:lnTo>
                    <a:pt x="325022" y="292100"/>
                  </a:lnTo>
                  <a:lnTo>
                    <a:pt x="340995" y="273050"/>
                  </a:lnTo>
                  <a:lnTo>
                    <a:pt x="384268" y="273050"/>
                  </a:lnTo>
                  <a:lnTo>
                    <a:pt x="314071" y="215900"/>
                  </a:lnTo>
                  <a:close/>
                </a:path>
                <a:path w="646429" h="694689">
                  <a:moveTo>
                    <a:pt x="346709" y="165100"/>
                  </a:moveTo>
                  <a:lnTo>
                    <a:pt x="328929" y="187960"/>
                  </a:lnTo>
                  <a:lnTo>
                    <a:pt x="428751" y="269239"/>
                  </a:lnTo>
                  <a:lnTo>
                    <a:pt x="446531" y="247650"/>
                  </a:lnTo>
                  <a:lnTo>
                    <a:pt x="401193" y="210819"/>
                  </a:lnTo>
                  <a:lnTo>
                    <a:pt x="413308" y="195579"/>
                  </a:lnTo>
                  <a:lnTo>
                    <a:pt x="382777" y="195579"/>
                  </a:lnTo>
                  <a:lnTo>
                    <a:pt x="346709" y="165100"/>
                  </a:lnTo>
                  <a:close/>
                </a:path>
                <a:path w="646429" h="694689">
                  <a:moveTo>
                    <a:pt x="582168" y="81279"/>
                  </a:moveTo>
                  <a:lnTo>
                    <a:pt x="494283" y="189229"/>
                  </a:lnTo>
                  <a:lnTo>
                    <a:pt x="512318" y="204469"/>
                  </a:lnTo>
                  <a:lnTo>
                    <a:pt x="582295" y="118110"/>
                  </a:lnTo>
                  <a:lnTo>
                    <a:pt x="626539" y="118110"/>
                  </a:lnTo>
                  <a:lnTo>
                    <a:pt x="582168" y="81279"/>
                  </a:lnTo>
                  <a:close/>
                </a:path>
                <a:path w="646429" h="694689">
                  <a:moveTo>
                    <a:pt x="427481" y="74929"/>
                  </a:moveTo>
                  <a:lnTo>
                    <a:pt x="408940" y="96519"/>
                  </a:lnTo>
                  <a:lnTo>
                    <a:pt x="421699" y="107950"/>
                  </a:lnTo>
                  <a:lnTo>
                    <a:pt x="432149" y="118110"/>
                  </a:lnTo>
                  <a:lnTo>
                    <a:pt x="440265" y="130810"/>
                  </a:lnTo>
                  <a:lnTo>
                    <a:pt x="446024" y="142239"/>
                  </a:lnTo>
                  <a:lnTo>
                    <a:pt x="449639" y="156210"/>
                  </a:lnTo>
                  <a:lnTo>
                    <a:pt x="451326" y="170179"/>
                  </a:lnTo>
                  <a:lnTo>
                    <a:pt x="451060" y="186689"/>
                  </a:lnTo>
                  <a:lnTo>
                    <a:pt x="448818" y="203200"/>
                  </a:lnTo>
                  <a:lnTo>
                    <a:pt x="473963" y="199389"/>
                  </a:lnTo>
                  <a:lnTo>
                    <a:pt x="475507" y="190500"/>
                  </a:lnTo>
                  <a:lnTo>
                    <a:pt x="476503" y="181610"/>
                  </a:lnTo>
                  <a:lnTo>
                    <a:pt x="476928" y="172719"/>
                  </a:lnTo>
                  <a:lnTo>
                    <a:pt x="476757" y="163829"/>
                  </a:lnTo>
                  <a:lnTo>
                    <a:pt x="475950" y="154939"/>
                  </a:lnTo>
                  <a:lnTo>
                    <a:pt x="474487" y="146050"/>
                  </a:lnTo>
                  <a:lnTo>
                    <a:pt x="472382" y="137160"/>
                  </a:lnTo>
                  <a:lnTo>
                    <a:pt x="469646" y="129539"/>
                  </a:lnTo>
                  <a:lnTo>
                    <a:pt x="485663" y="129539"/>
                  </a:lnTo>
                  <a:lnTo>
                    <a:pt x="509899" y="125729"/>
                  </a:lnTo>
                  <a:lnTo>
                    <a:pt x="518080" y="123189"/>
                  </a:lnTo>
                  <a:lnTo>
                    <a:pt x="534670" y="115569"/>
                  </a:lnTo>
                  <a:lnTo>
                    <a:pt x="532925" y="104139"/>
                  </a:lnTo>
                  <a:lnTo>
                    <a:pt x="464702" y="104139"/>
                  </a:lnTo>
                  <a:lnTo>
                    <a:pt x="454913" y="102869"/>
                  </a:lnTo>
                  <a:lnTo>
                    <a:pt x="451357" y="96519"/>
                  </a:lnTo>
                  <a:lnTo>
                    <a:pt x="447294" y="92710"/>
                  </a:lnTo>
                  <a:lnTo>
                    <a:pt x="442722" y="87629"/>
                  </a:lnTo>
                  <a:lnTo>
                    <a:pt x="438150" y="83819"/>
                  </a:lnTo>
                  <a:lnTo>
                    <a:pt x="433070" y="78739"/>
                  </a:lnTo>
                  <a:lnTo>
                    <a:pt x="427481" y="74929"/>
                  </a:lnTo>
                  <a:close/>
                </a:path>
                <a:path w="646429" h="694689">
                  <a:moveTo>
                    <a:pt x="402971" y="170179"/>
                  </a:moveTo>
                  <a:lnTo>
                    <a:pt x="382777" y="195579"/>
                  </a:lnTo>
                  <a:lnTo>
                    <a:pt x="413308" y="195579"/>
                  </a:lnTo>
                  <a:lnTo>
                    <a:pt x="421385" y="185419"/>
                  </a:lnTo>
                  <a:lnTo>
                    <a:pt x="402971" y="170179"/>
                  </a:lnTo>
                  <a:close/>
                </a:path>
                <a:path w="646429" h="694689">
                  <a:moveTo>
                    <a:pt x="626539" y="118110"/>
                  </a:moveTo>
                  <a:lnTo>
                    <a:pt x="582295" y="118110"/>
                  </a:lnTo>
                  <a:lnTo>
                    <a:pt x="628523" y="156210"/>
                  </a:lnTo>
                  <a:lnTo>
                    <a:pt x="646429" y="134619"/>
                  </a:lnTo>
                  <a:lnTo>
                    <a:pt x="626539" y="118110"/>
                  </a:lnTo>
                  <a:close/>
                </a:path>
                <a:path w="646429" h="694689">
                  <a:moveTo>
                    <a:pt x="530986" y="91439"/>
                  </a:moveTo>
                  <a:lnTo>
                    <a:pt x="521031" y="95250"/>
                  </a:lnTo>
                  <a:lnTo>
                    <a:pt x="511349" y="99060"/>
                  </a:lnTo>
                  <a:lnTo>
                    <a:pt x="501929" y="101600"/>
                  </a:lnTo>
                  <a:lnTo>
                    <a:pt x="483614" y="104139"/>
                  </a:lnTo>
                  <a:lnTo>
                    <a:pt x="532925" y="104139"/>
                  </a:lnTo>
                  <a:lnTo>
                    <a:pt x="530986" y="91439"/>
                  </a:lnTo>
                  <a:close/>
                </a:path>
                <a:path w="646429" h="694689">
                  <a:moveTo>
                    <a:pt x="481965" y="0"/>
                  </a:moveTo>
                  <a:lnTo>
                    <a:pt x="464057" y="21589"/>
                  </a:lnTo>
                  <a:lnTo>
                    <a:pt x="557276" y="97789"/>
                  </a:lnTo>
                  <a:lnTo>
                    <a:pt x="575309" y="76200"/>
                  </a:lnTo>
                  <a:lnTo>
                    <a:pt x="48196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47">
              <a:extLst>
                <a:ext uri="{FF2B5EF4-FFF2-40B4-BE49-F238E27FC236}">
                  <a16:creationId xmlns:a16="http://schemas.microsoft.com/office/drawing/2014/main" id="{EFE1BB0D-3352-47A8-9C96-0F45A1D1C845}"/>
                </a:ext>
              </a:extLst>
            </p:cNvPr>
            <p:cNvSpPr/>
            <p:nvPr/>
          </p:nvSpPr>
          <p:spPr>
            <a:xfrm>
              <a:off x="3971797" y="3321050"/>
              <a:ext cx="1168400" cy="1400175"/>
            </a:xfrm>
            <a:custGeom>
              <a:avLst/>
              <a:gdLst/>
              <a:ahLst/>
              <a:cxnLst/>
              <a:rect l="l" t="t" r="r" b="b"/>
              <a:pathLst>
                <a:path w="1168400" h="1400175">
                  <a:moveTo>
                    <a:pt x="297179" y="0"/>
                  </a:moveTo>
                  <a:lnTo>
                    <a:pt x="0" y="219201"/>
                  </a:lnTo>
                  <a:lnTo>
                    <a:pt x="870965" y="1399794"/>
                  </a:lnTo>
                  <a:lnTo>
                    <a:pt x="1168146" y="1180464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EBE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48">
              <a:extLst>
                <a:ext uri="{FF2B5EF4-FFF2-40B4-BE49-F238E27FC236}">
                  <a16:creationId xmlns:a16="http://schemas.microsoft.com/office/drawing/2014/main" id="{1E28E9C7-BDCF-47CD-8EE6-D4C46B11D3F1}"/>
                </a:ext>
              </a:extLst>
            </p:cNvPr>
            <p:cNvSpPr/>
            <p:nvPr/>
          </p:nvSpPr>
          <p:spPr>
            <a:xfrm>
              <a:off x="4152010" y="3458464"/>
              <a:ext cx="586740" cy="724535"/>
            </a:xfrm>
            <a:custGeom>
              <a:avLst/>
              <a:gdLst/>
              <a:ahLst/>
              <a:cxnLst/>
              <a:rect l="l" t="t" r="r" b="b"/>
              <a:pathLst>
                <a:path w="586739" h="724535">
                  <a:moveTo>
                    <a:pt x="383270" y="595217"/>
                  </a:moveTo>
                  <a:lnTo>
                    <a:pt x="352555" y="624840"/>
                  </a:lnTo>
                  <a:lnTo>
                    <a:pt x="351916" y="635127"/>
                  </a:lnTo>
                  <a:lnTo>
                    <a:pt x="353611" y="646435"/>
                  </a:lnTo>
                  <a:lnTo>
                    <a:pt x="373506" y="685673"/>
                  </a:lnTo>
                  <a:lnTo>
                    <a:pt x="405260" y="716408"/>
                  </a:lnTo>
                  <a:lnTo>
                    <a:pt x="435038" y="724106"/>
                  </a:lnTo>
                  <a:lnTo>
                    <a:pt x="443710" y="721949"/>
                  </a:lnTo>
                  <a:lnTo>
                    <a:pt x="451738" y="717423"/>
                  </a:lnTo>
                  <a:lnTo>
                    <a:pt x="458432" y="711061"/>
                  </a:lnTo>
                  <a:lnTo>
                    <a:pt x="463089" y="703389"/>
                  </a:lnTo>
                  <a:lnTo>
                    <a:pt x="464630" y="698119"/>
                  </a:lnTo>
                  <a:lnTo>
                    <a:pt x="424052" y="698119"/>
                  </a:lnTo>
                  <a:lnTo>
                    <a:pt x="416687" y="695198"/>
                  </a:lnTo>
                  <a:lnTo>
                    <a:pt x="385764" y="663305"/>
                  </a:lnTo>
                  <a:lnTo>
                    <a:pt x="376681" y="633857"/>
                  </a:lnTo>
                  <a:lnTo>
                    <a:pt x="378713" y="628269"/>
                  </a:lnTo>
                  <a:lnTo>
                    <a:pt x="383539" y="624967"/>
                  </a:lnTo>
                  <a:lnTo>
                    <a:pt x="388112" y="621411"/>
                  </a:lnTo>
                  <a:lnTo>
                    <a:pt x="394080" y="621030"/>
                  </a:lnTo>
                  <a:lnTo>
                    <a:pt x="434612" y="621030"/>
                  </a:lnTo>
                  <a:lnTo>
                    <a:pt x="434058" y="620363"/>
                  </a:lnTo>
                  <a:lnTo>
                    <a:pt x="423481" y="610171"/>
                  </a:lnTo>
                  <a:lnTo>
                    <a:pt x="413000" y="602646"/>
                  </a:lnTo>
                  <a:lnTo>
                    <a:pt x="402589" y="597788"/>
                  </a:lnTo>
                  <a:lnTo>
                    <a:pt x="392614" y="595336"/>
                  </a:lnTo>
                  <a:lnTo>
                    <a:pt x="383270" y="595217"/>
                  </a:lnTo>
                  <a:close/>
                </a:path>
                <a:path w="586739" h="724535">
                  <a:moveTo>
                    <a:pt x="434612" y="621030"/>
                  </a:moveTo>
                  <a:lnTo>
                    <a:pt x="394080" y="621030"/>
                  </a:lnTo>
                  <a:lnTo>
                    <a:pt x="401319" y="623951"/>
                  </a:lnTo>
                  <a:lnTo>
                    <a:pt x="407033" y="627022"/>
                  </a:lnTo>
                  <a:lnTo>
                    <a:pt x="432315" y="655718"/>
                  </a:lnTo>
                  <a:lnTo>
                    <a:pt x="441451" y="685292"/>
                  </a:lnTo>
                  <a:lnTo>
                    <a:pt x="439419" y="691007"/>
                  </a:lnTo>
                  <a:lnTo>
                    <a:pt x="434624" y="694384"/>
                  </a:lnTo>
                  <a:lnTo>
                    <a:pt x="430149" y="697865"/>
                  </a:lnTo>
                  <a:lnTo>
                    <a:pt x="424052" y="698119"/>
                  </a:lnTo>
                  <a:lnTo>
                    <a:pt x="464630" y="698119"/>
                  </a:lnTo>
                  <a:lnTo>
                    <a:pt x="465722" y="694384"/>
                  </a:lnTo>
                  <a:lnTo>
                    <a:pt x="466343" y="684022"/>
                  </a:lnTo>
                  <a:lnTo>
                    <a:pt x="464649" y="672619"/>
                  </a:lnTo>
                  <a:lnTo>
                    <a:pt x="460501" y="660336"/>
                  </a:lnTo>
                  <a:lnTo>
                    <a:pt x="453878" y="647195"/>
                  </a:lnTo>
                  <a:lnTo>
                    <a:pt x="444753" y="633222"/>
                  </a:lnTo>
                  <a:lnTo>
                    <a:pt x="434612" y="621030"/>
                  </a:lnTo>
                  <a:close/>
                </a:path>
                <a:path w="586739" h="724535">
                  <a:moveTo>
                    <a:pt x="569722" y="592074"/>
                  </a:moveTo>
                  <a:lnTo>
                    <a:pt x="467613" y="667385"/>
                  </a:lnTo>
                  <a:lnTo>
                    <a:pt x="484504" y="690244"/>
                  </a:lnTo>
                  <a:lnTo>
                    <a:pt x="586613" y="614807"/>
                  </a:lnTo>
                  <a:lnTo>
                    <a:pt x="569722" y="592074"/>
                  </a:lnTo>
                  <a:close/>
                </a:path>
                <a:path w="586739" h="724535">
                  <a:moveTo>
                    <a:pt x="484631" y="487806"/>
                  </a:moveTo>
                  <a:lnTo>
                    <a:pt x="407415" y="544830"/>
                  </a:lnTo>
                  <a:lnTo>
                    <a:pt x="436625" y="584581"/>
                  </a:lnTo>
                  <a:lnTo>
                    <a:pt x="443128" y="592963"/>
                  </a:lnTo>
                  <a:lnTo>
                    <a:pt x="471467" y="624347"/>
                  </a:lnTo>
                  <a:lnTo>
                    <a:pt x="491363" y="642493"/>
                  </a:lnTo>
                  <a:lnTo>
                    <a:pt x="509904" y="628777"/>
                  </a:lnTo>
                  <a:lnTo>
                    <a:pt x="503666" y="623183"/>
                  </a:lnTo>
                  <a:lnTo>
                    <a:pt x="497332" y="617267"/>
                  </a:lnTo>
                  <a:lnTo>
                    <a:pt x="465018" y="582963"/>
                  </a:lnTo>
                  <a:lnTo>
                    <a:pt x="443484" y="554228"/>
                  </a:lnTo>
                  <a:lnTo>
                    <a:pt x="501903" y="511175"/>
                  </a:lnTo>
                  <a:lnTo>
                    <a:pt x="484631" y="487806"/>
                  </a:lnTo>
                  <a:close/>
                </a:path>
                <a:path w="586739" h="724535">
                  <a:moveTo>
                    <a:pt x="372744" y="445516"/>
                  </a:moveTo>
                  <a:lnTo>
                    <a:pt x="353440" y="459867"/>
                  </a:lnTo>
                  <a:lnTo>
                    <a:pt x="371601" y="484505"/>
                  </a:lnTo>
                  <a:lnTo>
                    <a:pt x="278002" y="553593"/>
                  </a:lnTo>
                  <a:lnTo>
                    <a:pt x="294766" y="576326"/>
                  </a:lnTo>
                  <a:lnTo>
                    <a:pt x="438796" y="470154"/>
                  </a:lnTo>
                  <a:lnTo>
                    <a:pt x="390905" y="470154"/>
                  </a:lnTo>
                  <a:lnTo>
                    <a:pt x="372744" y="445516"/>
                  </a:lnTo>
                  <a:close/>
                </a:path>
                <a:path w="586739" h="724535">
                  <a:moveTo>
                    <a:pt x="306577" y="363093"/>
                  </a:moveTo>
                  <a:lnTo>
                    <a:pt x="236347" y="415036"/>
                  </a:lnTo>
                  <a:lnTo>
                    <a:pt x="258825" y="445516"/>
                  </a:lnTo>
                  <a:lnTo>
                    <a:pt x="263302" y="451421"/>
                  </a:lnTo>
                  <a:lnTo>
                    <a:pt x="293074" y="485657"/>
                  </a:lnTo>
                  <a:lnTo>
                    <a:pt x="316611" y="507746"/>
                  </a:lnTo>
                  <a:lnTo>
                    <a:pt x="335406" y="493903"/>
                  </a:lnTo>
                  <a:lnTo>
                    <a:pt x="328640" y="487995"/>
                  </a:lnTo>
                  <a:lnTo>
                    <a:pt x="321849" y="481695"/>
                  </a:lnTo>
                  <a:lnTo>
                    <a:pt x="294639" y="452834"/>
                  </a:lnTo>
                  <a:lnTo>
                    <a:pt x="272414" y="423925"/>
                  </a:lnTo>
                  <a:lnTo>
                    <a:pt x="304418" y="400304"/>
                  </a:lnTo>
                  <a:lnTo>
                    <a:pt x="334021" y="400304"/>
                  </a:lnTo>
                  <a:lnTo>
                    <a:pt x="306577" y="363093"/>
                  </a:lnTo>
                  <a:close/>
                </a:path>
                <a:path w="586739" h="724535">
                  <a:moveTo>
                    <a:pt x="448563" y="427736"/>
                  </a:moveTo>
                  <a:lnTo>
                    <a:pt x="390905" y="470154"/>
                  </a:lnTo>
                  <a:lnTo>
                    <a:pt x="438796" y="470154"/>
                  </a:lnTo>
                  <a:lnTo>
                    <a:pt x="465327" y="450596"/>
                  </a:lnTo>
                  <a:lnTo>
                    <a:pt x="448563" y="427736"/>
                  </a:lnTo>
                  <a:close/>
                </a:path>
                <a:path w="586739" h="724535">
                  <a:moveTo>
                    <a:pt x="334021" y="400304"/>
                  </a:moveTo>
                  <a:lnTo>
                    <a:pt x="304418" y="400304"/>
                  </a:lnTo>
                  <a:lnTo>
                    <a:pt x="342011" y="451231"/>
                  </a:lnTo>
                  <a:lnTo>
                    <a:pt x="392594" y="413893"/>
                  </a:lnTo>
                  <a:lnTo>
                    <a:pt x="344042" y="413893"/>
                  </a:lnTo>
                  <a:lnTo>
                    <a:pt x="334021" y="400304"/>
                  </a:lnTo>
                  <a:close/>
                </a:path>
                <a:path w="586739" h="724535">
                  <a:moveTo>
                    <a:pt x="354202" y="327660"/>
                  </a:moveTo>
                  <a:lnTo>
                    <a:pt x="334899" y="341884"/>
                  </a:lnTo>
                  <a:lnTo>
                    <a:pt x="372490" y="392938"/>
                  </a:lnTo>
                  <a:lnTo>
                    <a:pt x="344042" y="413893"/>
                  </a:lnTo>
                  <a:lnTo>
                    <a:pt x="392594" y="413893"/>
                  </a:lnTo>
                  <a:lnTo>
                    <a:pt x="408939" y="401828"/>
                  </a:lnTo>
                  <a:lnTo>
                    <a:pt x="354202" y="327660"/>
                  </a:lnTo>
                  <a:close/>
                </a:path>
                <a:path w="586739" h="724535">
                  <a:moveTo>
                    <a:pt x="152653" y="262763"/>
                  </a:moveTo>
                  <a:lnTo>
                    <a:pt x="98171" y="302894"/>
                  </a:lnTo>
                  <a:lnTo>
                    <a:pt x="179324" y="412877"/>
                  </a:lnTo>
                  <a:lnTo>
                    <a:pt x="198627" y="398653"/>
                  </a:lnTo>
                  <a:lnTo>
                    <a:pt x="134492" y="311658"/>
                  </a:lnTo>
                  <a:lnTo>
                    <a:pt x="169544" y="285750"/>
                  </a:lnTo>
                  <a:lnTo>
                    <a:pt x="152653" y="262763"/>
                  </a:lnTo>
                  <a:close/>
                </a:path>
                <a:path w="586739" h="724535">
                  <a:moveTo>
                    <a:pt x="327278" y="263398"/>
                  </a:moveTo>
                  <a:lnTo>
                    <a:pt x="202437" y="355600"/>
                  </a:lnTo>
                  <a:lnTo>
                    <a:pt x="219201" y="378333"/>
                  </a:lnTo>
                  <a:lnTo>
                    <a:pt x="344169" y="286258"/>
                  </a:lnTo>
                  <a:lnTo>
                    <a:pt x="327278" y="263398"/>
                  </a:lnTo>
                  <a:close/>
                </a:path>
                <a:path w="586739" h="724535">
                  <a:moveTo>
                    <a:pt x="245678" y="244475"/>
                  </a:moveTo>
                  <a:lnTo>
                    <a:pt x="218439" y="244475"/>
                  </a:lnTo>
                  <a:lnTo>
                    <a:pt x="215917" y="252378"/>
                  </a:lnTo>
                  <a:lnTo>
                    <a:pt x="210851" y="294544"/>
                  </a:lnTo>
                  <a:lnTo>
                    <a:pt x="211363" y="302894"/>
                  </a:lnTo>
                  <a:lnTo>
                    <a:pt x="211478" y="304147"/>
                  </a:lnTo>
                  <a:lnTo>
                    <a:pt x="212471" y="312547"/>
                  </a:lnTo>
                  <a:lnTo>
                    <a:pt x="238633" y="314960"/>
                  </a:lnTo>
                  <a:lnTo>
                    <a:pt x="237351" y="304147"/>
                  </a:lnTo>
                  <a:lnTo>
                    <a:pt x="236802" y="294544"/>
                  </a:lnTo>
                  <a:lnTo>
                    <a:pt x="241760" y="255587"/>
                  </a:lnTo>
                  <a:lnTo>
                    <a:pt x="245145" y="245729"/>
                  </a:lnTo>
                  <a:lnTo>
                    <a:pt x="245678" y="244475"/>
                  </a:lnTo>
                  <a:close/>
                </a:path>
                <a:path w="586739" h="724535">
                  <a:moveTo>
                    <a:pt x="135938" y="125349"/>
                  </a:moveTo>
                  <a:lnTo>
                    <a:pt x="106172" y="125349"/>
                  </a:lnTo>
                  <a:lnTo>
                    <a:pt x="128777" y="156083"/>
                  </a:lnTo>
                  <a:lnTo>
                    <a:pt x="35560" y="224917"/>
                  </a:lnTo>
                  <a:lnTo>
                    <a:pt x="52324" y="247650"/>
                  </a:lnTo>
                  <a:lnTo>
                    <a:pt x="195836" y="141859"/>
                  </a:lnTo>
                  <a:lnTo>
                    <a:pt x="148081" y="141859"/>
                  </a:lnTo>
                  <a:lnTo>
                    <a:pt x="135938" y="125349"/>
                  </a:lnTo>
                  <a:close/>
                </a:path>
                <a:path w="586739" h="724535">
                  <a:moveTo>
                    <a:pt x="149733" y="207518"/>
                  </a:moveTo>
                  <a:lnTo>
                    <a:pt x="173444" y="242554"/>
                  </a:lnTo>
                  <a:lnTo>
                    <a:pt x="200358" y="245729"/>
                  </a:lnTo>
                  <a:lnTo>
                    <a:pt x="209393" y="245453"/>
                  </a:lnTo>
                  <a:lnTo>
                    <a:pt x="218439" y="244475"/>
                  </a:lnTo>
                  <a:lnTo>
                    <a:pt x="245678" y="244475"/>
                  </a:lnTo>
                  <a:lnTo>
                    <a:pt x="249300" y="235966"/>
                  </a:lnTo>
                  <a:lnTo>
                    <a:pt x="258419" y="231870"/>
                  </a:lnTo>
                  <a:lnTo>
                    <a:pt x="267477" y="227012"/>
                  </a:lnTo>
                  <a:lnTo>
                    <a:pt x="276465" y="221392"/>
                  </a:lnTo>
                  <a:lnTo>
                    <a:pt x="279776" y="219019"/>
                  </a:lnTo>
                  <a:lnTo>
                    <a:pt x="197238" y="219019"/>
                  </a:lnTo>
                  <a:lnTo>
                    <a:pt x="182022" y="217519"/>
                  </a:lnTo>
                  <a:lnTo>
                    <a:pt x="166187" y="213685"/>
                  </a:lnTo>
                  <a:lnTo>
                    <a:pt x="149733" y="207518"/>
                  </a:lnTo>
                  <a:close/>
                </a:path>
                <a:path w="586739" h="724535">
                  <a:moveTo>
                    <a:pt x="267842" y="191262"/>
                  </a:moveTo>
                  <a:lnTo>
                    <a:pt x="226123" y="215014"/>
                  </a:lnTo>
                  <a:lnTo>
                    <a:pt x="197238" y="219019"/>
                  </a:lnTo>
                  <a:lnTo>
                    <a:pt x="279776" y="219019"/>
                  </a:lnTo>
                  <a:lnTo>
                    <a:pt x="285368" y="215011"/>
                  </a:lnTo>
                  <a:lnTo>
                    <a:pt x="267842" y="191262"/>
                  </a:lnTo>
                  <a:close/>
                </a:path>
                <a:path w="586739" h="724535">
                  <a:moveTo>
                    <a:pt x="111125" y="0"/>
                  </a:moveTo>
                  <a:lnTo>
                    <a:pt x="0" y="82041"/>
                  </a:lnTo>
                  <a:lnTo>
                    <a:pt x="58165" y="160781"/>
                  </a:lnTo>
                  <a:lnTo>
                    <a:pt x="106172" y="125349"/>
                  </a:lnTo>
                  <a:lnTo>
                    <a:pt x="135938" y="125349"/>
                  </a:lnTo>
                  <a:lnTo>
                    <a:pt x="135097" y="124206"/>
                  </a:lnTo>
                  <a:lnTo>
                    <a:pt x="60325" y="124206"/>
                  </a:lnTo>
                  <a:lnTo>
                    <a:pt x="36067" y="91186"/>
                  </a:lnTo>
                  <a:lnTo>
                    <a:pt x="109474" y="37084"/>
                  </a:lnTo>
                  <a:lnTo>
                    <a:pt x="138459" y="37084"/>
                  </a:lnTo>
                  <a:lnTo>
                    <a:pt x="111125" y="0"/>
                  </a:lnTo>
                  <a:close/>
                </a:path>
                <a:path w="586739" h="724535">
                  <a:moveTo>
                    <a:pt x="205993" y="99060"/>
                  </a:moveTo>
                  <a:lnTo>
                    <a:pt x="148081" y="141859"/>
                  </a:lnTo>
                  <a:lnTo>
                    <a:pt x="195836" y="141859"/>
                  </a:lnTo>
                  <a:lnTo>
                    <a:pt x="222885" y="121920"/>
                  </a:lnTo>
                  <a:lnTo>
                    <a:pt x="205993" y="99060"/>
                  </a:lnTo>
                  <a:close/>
                </a:path>
                <a:path w="586739" h="724535">
                  <a:moveTo>
                    <a:pt x="138459" y="37084"/>
                  </a:moveTo>
                  <a:lnTo>
                    <a:pt x="109474" y="37084"/>
                  </a:lnTo>
                  <a:lnTo>
                    <a:pt x="133730" y="69976"/>
                  </a:lnTo>
                  <a:lnTo>
                    <a:pt x="60325" y="124206"/>
                  </a:lnTo>
                  <a:lnTo>
                    <a:pt x="135097" y="124206"/>
                  </a:lnTo>
                  <a:lnTo>
                    <a:pt x="125475" y="111125"/>
                  </a:lnTo>
                  <a:lnTo>
                    <a:pt x="169163" y="78739"/>
                  </a:lnTo>
                  <a:lnTo>
                    <a:pt x="138459" y="37084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49">
              <a:extLst>
                <a:ext uri="{FF2B5EF4-FFF2-40B4-BE49-F238E27FC236}">
                  <a16:creationId xmlns:a16="http://schemas.microsoft.com/office/drawing/2014/main" id="{4F0B3635-A8F1-46C7-BC4F-D3C91F2FAF83}"/>
                </a:ext>
              </a:extLst>
            </p:cNvPr>
            <p:cNvSpPr/>
            <p:nvPr/>
          </p:nvSpPr>
          <p:spPr>
            <a:xfrm>
              <a:off x="4658995" y="4153661"/>
              <a:ext cx="350520" cy="410209"/>
            </a:xfrm>
            <a:custGeom>
              <a:avLst/>
              <a:gdLst/>
              <a:ahLst/>
              <a:cxnLst/>
              <a:rect l="l" t="t" r="r" b="b"/>
              <a:pathLst>
                <a:path w="350520" h="410210">
                  <a:moveTo>
                    <a:pt x="171068" y="250825"/>
                  </a:moveTo>
                  <a:lnTo>
                    <a:pt x="102107" y="301751"/>
                  </a:lnTo>
                  <a:lnTo>
                    <a:pt x="182117" y="410210"/>
                  </a:lnTo>
                  <a:lnTo>
                    <a:pt x="231756" y="373633"/>
                  </a:lnTo>
                  <a:lnTo>
                    <a:pt x="184403" y="373633"/>
                  </a:lnTo>
                  <a:lnTo>
                    <a:pt x="137413" y="310006"/>
                  </a:lnTo>
                  <a:lnTo>
                    <a:pt x="153415" y="298195"/>
                  </a:lnTo>
                  <a:lnTo>
                    <a:pt x="181645" y="298195"/>
                  </a:lnTo>
                  <a:lnTo>
                    <a:pt x="171703" y="284733"/>
                  </a:lnTo>
                  <a:lnTo>
                    <a:pt x="187451" y="273050"/>
                  </a:lnTo>
                  <a:lnTo>
                    <a:pt x="171068" y="250825"/>
                  </a:lnTo>
                  <a:close/>
                </a:path>
                <a:path w="350520" h="410210">
                  <a:moveTo>
                    <a:pt x="181645" y="298195"/>
                  </a:moveTo>
                  <a:lnTo>
                    <a:pt x="153415" y="298195"/>
                  </a:lnTo>
                  <a:lnTo>
                    <a:pt x="200405" y="361823"/>
                  </a:lnTo>
                  <a:lnTo>
                    <a:pt x="184403" y="373633"/>
                  </a:lnTo>
                  <a:lnTo>
                    <a:pt x="231756" y="373633"/>
                  </a:lnTo>
                  <a:lnTo>
                    <a:pt x="252094" y="358648"/>
                  </a:lnTo>
                  <a:lnTo>
                    <a:pt x="244466" y="348361"/>
                  </a:lnTo>
                  <a:lnTo>
                    <a:pt x="218693" y="348361"/>
                  </a:lnTo>
                  <a:lnTo>
                    <a:pt x="181645" y="298195"/>
                  </a:lnTo>
                  <a:close/>
                </a:path>
                <a:path w="350520" h="410210">
                  <a:moveTo>
                    <a:pt x="284856" y="275336"/>
                  </a:moveTo>
                  <a:lnTo>
                    <a:pt x="256539" y="275336"/>
                  </a:lnTo>
                  <a:lnTo>
                    <a:pt x="277875" y="304419"/>
                  </a:lnTo>
                  <a:lnTo>
                    <a:pt x="242569" y="330454"/>
                  </a:lnTo>
                  <a:lnTo>
                    <a:pt x="259460" y="353313"/>
                  </a:lnTo>
                  <a:lnTo>
                    <a:pt x="344116" y="290830"/>
                  </a:lnTo>
                  <a:lnTo>
                    <a:pt x="296290" y="290830"/>
                  </a:lnTo>
                  <a:lnTo>
                    <a:pt x="284856" y="275336"/>
                  </a:lnTo>
                  <a:close/>
                </a:path>
                <a:path w="350520" h="410210">
                  <a:moveTo>
                    <a:pt x="235330" y="336042"/>
                  </a:moveTo>
                  <a:lnTo>
                    <a:pt x="218693" y="348361"/>
                  </a:lnTo>
                  <a:lnTo>
                    <a:pt x="244466" y="348361"/>
                  </a:lnTo>
                  <a:lnTo>
                    <a:pt x="235330" y="336042"/>
                  </a:lnTo>
                  <a:close/>
                </a:path>
                <a:path w="350520" h="410210">
                  <a:moveTo>
                    <a:pt x="247776" y="157987"/>
                  </a:moveTo>
                  <a:lnTo>
                    <a:pt x="166750" y="217677"/>
                  </a:lnTo>
                  <a:lnTo>
                    <a:pt x="225932" y="297814"/>
                  </a:lnTo>
                  <a:lnTo>
                    <a:pt x="256539" y="275336"/>
                  </a:lnTo>
                  <a:lnTo>
                    <a:pt x="284856" y="275336"/>
                  </a:lnTo>
                  <a:lnTo>
                    <a:pt x="275390" y="262508"/>
                  </a:lnTo>
                  <a:lnTo>
                    <a:pt x="227710" y="262508"/>
                  </a:lnTo>
                  <a:lnTo>
                    <a:pt x="201421" y="226821"/>
                  </a:lnTo>
                  <a:lnTo>
                    <a:pt x="222122" y="211455"/>
                  </a:lnTo>
                  <a:lnTo>
                    <a:pt x="250327" y="211455"/>
                  </a:lnTo>
                  <a:lnTo>
                    <a:pt x="240410" y="197993"/>
                  </a:lnTo>
                  <a:lnTo>
                    <a:pt x="264287" y="180339"/>
                  </a:lnTo>
                  <a:lnTo>
                    <a:pt x="247776" y="157987"/>
                  </a:lnTo>
                  <a:close/>
                </a:path>
                <a:path w="350520" h="410210">
                  <a:moveTo>
                    <a:pt x="333247" y="263525"/>
                  </a:moveTo>
                  <a:lnTo>
                    <a:pt x="296290" y="290830"/>
                  </a:lnTo>
                  <a:lnTo>
                    <a:pt x="344116" y="290830"/>
                  </a:lnTo>
                  <a:lnTo>
                    <a:pt x="350138" y="286385"/>
                  </a:lnTo>
                  <a:lnTo>
                    <a:pt x="333247" y="263525"/>
                  </a:lnTo>
                  <a:close/>
                </a:path>
                <a:path w="350520" h="410210">
                  <a:moveTo>
                    <a:pt x="250327" y="211455"/>
                  </a:moveTo>
                  <a:lnTo>
                    <a:pt x="222122" y="211455"/>
                  </a:lnTo>
                  <a:lnTo>
                    <a:pt x="248538" y="247142"/>
                  </a:lnTo>
                  <a:lnTo>
                    <a:pt x="227710" y="262508"/>
                  </a:lnTo>
                  <a:lnTo>
                    <a:pt x="275390" y="262508"/>
                  </a:lnTo>
                  <a:lnTo>
                    <a:pt x="274827" y="261746"/>
                  </a:lnTo>
                  <a:lnTo>
                    <a:pt x="306831" y="238125"/>
                  </a:lnTo>
                  <a:lnTo>
                    <a:pt x="303562" y="233680"/>
                  </a:lnTo>
                  <a:lnTo>
                    <a:pt x="266700" y="233680"/>
                  </a:lnTo>
                  <a:lnTo>
                    <a:pt x="250327" y="211455"/>
                  </a:lnTo>
                  <a:close/>
                </a:path>
                <a:path w="350520" h="410210">
                  <a:moveTo>
                    <a:pt x="212089" y="99187"/>
                  </a:moveTo>
                  <a:lnTo>
                    <a:pt x="41528" y="225044"/>
                  </a:lnTo>
                  <a:lnTo>
                    <a:pt x="58419" y="247776"/>
                  </a:lnTo>
                  <a:lnTo>
                    <a:pt x="228853" y="122046"/>
                  </a:lnTo>
                  <a:lnTo>
                    <a:pt x="212089" y="99187"/>
                  </a:lnTo>
                  <a:close/>
                </a:path>
                <a:path w="350520" h="410210">
                  <a:moveTo>
                    <a:pt x="290575" y="216026"/>
                  </a:moveTo>
                  <a:lnTo>
                    <a:pt x="266700" y="233680"/>
                  </a:lnTo>
                  <a:lnTo>
                    <a:pt x="303562" y="233680"/>
                  </a:lnTo>
                  <a:lnTo>
                    <a:pt x="290575" y="216026"/>
                  </a:lnTo>
                  <a:close/>
                </a:path>
                <a:path w="350520" h="410210">
                  <a:moveTo>
                    <a:pt x="4825" y="68961"/>
                  </a:moveTo>
                  <a:lnTo>
                    <a:pt x="33353" y="109029"/>
                  </a:lnTo>
                  <a:lnTo>
                    <a:pt x="79996" y="116550"/>
                  </a:lnTo>
                  <a:lnTo>
                    <a:pt x="94821" y="116077"/>
                  </a:lnTo>
                  <a:lnTo>
                    <a:pt x="137842" y="106175"/>
                  </a:lnTo>
                  <a:lnTo>
                    <a:pt x="170705" y="90169"/>
                  </a:lnTo>
                  <a:lnTo>
                    <a:pt x="81406" y="90169"/>
                  </a:lnTo>
                  <a:lnTo>
                    <a:pt x="63619" y="89052"/>
                  </a:lnTo>
                  <a:lnTo>
                    <a:pt x="44926" y="85137"/>
                  </a:lnTo>
                  <a:lnTo>
                    <a:pt x="25328" y="78436"/>
                  </a:lnTo>
                  <a:lnTo>
                    <a:pt x="4825" y="68961"/>
                  </a:lnTo>
                  <a:close/>
                </a:path>
                <a:path w="350520" h="410210">
                  <a:moveTo>
                    <a:pt x="116712" y="0"/>
                  </a:moveTo>
                  <a:lnTo>
                    <a:pt x="119183" y="44076"/>
                  </a:lnTo>
                  <a:lnTo>
                    <a:pt x="142239" y="74294"/>
                  </a:lnTo>
                  <a:lnTo>
                    <a:pt x="128645" y="81008"/>
                  </a:lnTo>
                  <a:lnTo>
                    <a:pt x="113966" y="85899"/>
                  </a:lnTo>
                  <a:lnTo>
                    <a:pt x="98216" y="88957"/>
                  </a:lnTo>
                  <a:lnTo>
                    <a:pt x="81406" y="90169"/>
                  </a:lnTo>
                  <a:lnTo>
                    <a:pt x="170705" y="90169"/>
                  </a:lnTo>
                  <a:lnTo>
                    <a:pt x="179704" y="84708"/>
                  </a:lnTo>
                  <a:lnTo>
                    <a:pt x="168449" y="69850"/>
                  </a:lnTo>
                  <a:lnTo>
                    <a:pt x="157860" y="55752"/>
                  </a:lnTo>
                  <a:lnTo>
                    <a:pt x="11671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50">
              <a:extLst>
                <a:ext uri="{FF2B5EF4-FFF2-40B4-BE49-F238E27FC236}">
                  <a16:creationId xmlns:a16="http://schemas.microsoft.com/office/drawing/2014/main" id="{A69A971B-ABD8-457A-BE96-5C26E976B5A6}"/>
                </a:ext>
              </a:extLst>
            </p:cNvPr>
            <p:cNvSpPr/>
            <p:nvPr/>
          </p:nvSpPr>
          <p:spPr>
            <a:xfrm>
              <a:off x="2732532" y="4524502"/>
              <a:ext cx="906780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51">
              <a:extLst>
                <a:ext uri="{FF2B5EF4-FFF2-40B4-BE49-F238E27FC236}">
                  <a16:creationId xmlns:a16="http://schemas.microsoft.com/office/drawing/2014/main" id="{8772D30F-4FBF-41A2-BB0B-E441488F5397}"/>
                </a:ext>
              </a:extLst>
            </p:cNvPr>
            <p:cNvSpPr/>
            <p:nvPr/>
          </p:nvSpPr>
          <p:spPr>
            <a:xfrm>
              <a:off x="3502152" y="4524502"/>
              <a:ext cx="544525" cy="2331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52">
              <a:extLst>
                <a:ext uri="{FF2B5EF4-FFF2-40B4-BE49-F238E27FC236}">
                  <a16:creationId xmlns:a16="http://schemas.microsoft.com/office/drawing/2014/main" id="{48307528-9481-4246-ADD3-F57E172DFF94}"/>
                </a:ext>
              </a:extLst>
            </p:cNvPr>
            <p:cNvSpPr/>
            <p:nvPr/>
          </p:nvSpPr>
          <p:spPr>
            <a:xfrm>
              <a:off x="3910838" y="4524502"/>
              <a:ext cx="544067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53">
              <a:extLst>
                <a:ext uri="{FF2B5EF4-FFF2-40B4-BE49-F238E27FC236}">
                  <a16:creationId xmlns:a16="http://schemas.microsoft.com/office/drawing/2014/main" id="{E0D2A530-DDB7-4B36-8F6D-59B9DB220491}"/>
                </a:ext>
              </a:extLst>
            </p:cNvPr>
            <p:cNvSpPr/>
            <p:nvPr/>
          </p:nvSpPr>
          <p:spPr>
            <a:xfrm>
              <a:off x="2726435" y="4768341"/>
              <a:ext cx="237744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54">
              <a:extLst>
                <a:ext uri="{FF2B5EF4-FFF2-40B4-BE49-F238E27FC236}">
                  <a16:creationId xmlns:a16="http://schemas.microsoft.com/office/drawing/2014/main" id="{D370FF6A-7A6E-4268-B60D-631D4CE7C5B3}"/>
                </a:ext>
              </a:extLst>
            </p:cNvPr>
            <p:cNvSpPr/>
            <p:nvPr/>
          </p:nvSpPr>
          <p:spPr>
            <a:xfrm>
              <a:off x="2891027" y="4768341"/>
              <a:ext cx="1053591" cy="23317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55">
              <a:extLst>
                <a:ext uri="{FF2B5EF4-FFF2-40B4-BE49-F238E27FC236}">
                  <a16:creationId xmlns:a16="http://schemas.microsoft.com/office/drawing/2014/main" id="{DB81E7BF-7525-4C4A-BB2B-27DEABE12FCA}"/>
                </a:ext>
              </a:extLst>
            </p:cNvPr>
            <p:cNvSpPr/>
            <p:nvPr/>
          </p:nvSpPr>
          <p:spPr>
            <a:xfrm>
              <a:off x="3838955" y="4768341"/>
              <a:ext cx="363321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56">
              <a:extLst>
                <a:ext uri="{FF2B5EF4-FFF2-40B4-BE49-F238E27FC236}">
                  <a16:creationId xmlns:a16="http://schemas.microsoft.com/office/drawing/2014/main" id="{C857043D-3643-4D68-A060-22A767952AB4}"/>
                </a:ext>
              </a:extLst>
            </p:cNvPr>
            <p:cNvSpPr txBox="1"/>
            <p:nvPr/>
          </p:nvSpPr>
          <p:spPr>
            <a:xfrm>
              <a:off x="2497073" y="4470653"/>
              <a:ext cx="2010410" cy="1077595"/>
            </a:xfrm>
            <a:prstGeom prst="rect">
              <a:avLst/>
            </a:prstGeom>
            <a:ln w="28955">
              <a:solidFill>
                <a:srgbClr val="7394AC"/>
              </a:solidFill>
            </a:ln>
          </p:spPr>
          <p:txBody>
            <a:bodyPr vert="horz" wrap="square" lIns="0" tIns="22860" rIns="0" bIns="0" rtlCol="0">
              <a:spAutoFit/>
            </a:bodyPr>
            <a:lstStyle/>
            <a:p>
              <a:pPr marL="90170">
                <a:lnSpc>
                  <a:spcPct val="100000"/>
                </a:lnSpc>
                <a:spcBef>
                  <a:spcPts val="180"/>
                </a:spcBef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  <a:p>
              <a:pPr>
                <a:lnSpc>
                  <a:spcPct val="100000"/>
                </a:lnSpc>
                <a:spcBef>
                  <a:spcPts val="20"/>
                </a:spcBef>
              </a:pPr>
              <a:endParaRPr sz="1650">
                <a:latin typeface="Times New Roman"/>
                <a:cs typeface="Times New Roman"/>
              </a:endParaRPr>
            </a:p>
            <a:p>
              <a:pPr marL="90170">
                <a:lnSpc>
                  <a:spcPct val="100000"/>
                </a:lnSpc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</p:txBody>
        </p:sp>
        <p:sp>
          <p:nvSpPr>
            <p:cNvPr id="229" name="object 57">
              <a:extLst>
                <a:ext uri="{FF2B5EF4-FFF2-40B4-BE49-F238E27FC236}">
                  <a16:creationId xmlns:a16="http://schemas.microsoft.com/office/drawing/2014/main" id="{D3B3F5E3-EF71-4D43-87A8-687DE32A43DC}"/>
                </a:ext>
              </a:extLst>
            </p:cNvPr>
            <p:cNvSpPr/>
            <p:nvPr/>
          </p:nvSpPr>
          <p:spPr>
            <a:xfrm>
              <a:off x="2732532" y="5012182"/>
              <a:ext cx="544068" cy="23317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58">
              <a:extLst>
                <a:ext uri="{FF2B5EF4-FFF2-40B4-BE49-F238E27FC236}">
                  <a16:creationId xmlns:a16="http://schemas.microsoft.com/office/drawing/2014/main" id="{D6865DF1-694B-4159-AB53-A8108A94655A}"/>
                </a:ext>
              </a:extLst>
            </p:cNvPr>
            <p:cNvSpPr/>
            <p:nvPr/>
          </p:nvSpPr>
          <p:spPr>
            <a:xfrm>
              <a:off x="3140964" y="5012182"/>
              <a:ext cx="544067" cy="2331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59">
              <a:extLst>
                <a:ext uri="{FF2B5EF4-FFF2-40B4-BE49-F238E27FC236}">
                  <a16:creationId xmlns:a16="http://schemas.microsoft.com/office/drawing/2014/main" id="{D1EB1107-24B9-49BC-9838-D67C76FBA3BA}"/>
                </a:ext>
              </a:extLst>
            </p:cNvPr>
            <p:cNvSpPr/>
            <p:nvPr/>
          </p:nvSpPr>
          <p:spPr>
            <a:xfrm>
              <a:off x="3547871" y="5012182"/>
              <a:ext cx="544525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60">
              <a:extLst>
                <a:ext uri="{FF2B5EF4-FFF2-40B4-BE49-F238E27FC236}">
                  <a16:creationId xmlns:a16="http://schemas.microsoft.com/office/drawing/2014/main" id="{65A98F5A-1E5B-40FD-B8FF-8B829D721462}"/>
                </a:ext>
              </a:extLst>
            </p:cNvPr>
            <p:cNvSpPr/>
            <p:nvPr/>
          </p:nvSpPr>
          <p:spPr>
            <a:xfrm>
              <a:off x="2726435" y="5256021"/>
              <a:ext cx="237744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61">
              <a:extLst>
                <a:ext uri="{FF2B5EF4-FFF2-40B4-BE49-F238E27FC236}">
                  <a16:creationId xmlns:a16="http://schemas.microsoft.com/office/drawing/2014/main" id="{37570139-85B1-4506-86E1-5038B4590E1F}"/>
                </a:ext>
              </a:extLst>
            </p:cNvPr>
            <p:cNvSpPr/>
            <p:nvPr/>
          </p:nvSpPr>
          <p:spPr>
            <a:xfrm>
              <a:off x="2891027" y="5256021"/>
              <a:ext cx="725424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62">
              <a:extLst>
                <a:ext uri="{FF2B5EF4-FFF2-40B4-BE49-F238E27FC236}">
                  <a16:creationId xmlns:a16="http://schemas.microsoft.com/office/drawing/2014/main" id="{16AF8415-B76A-4202-BED5-7D9A30E3C76D}"/>
                </a:ext>
              </a:extLst>
            </p:cNvPr>
            <p:cNvSpPr/>
            <p:nvPr/>
          </p:nvSpPr>
          <p:spPr>
            <a:xfrm>
              <a:off x="3435096" y="5256021"/>
              <a:ext cx="674217" cy="23317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63">
              <a:extLst>
                <a:ext uri="{FF2B5EF4-FFF2-40B4-BE49-F238E27FC236}">
                  <a16:creationId xmlns:a16="http://schemas.microsoft.com/office/drawing/2014/main" id="{B7A5B246-E682-453F-9D2A-3B1CF0AF38DE}"/>
                </a:ext>
              </a:extLst>
            </p:cNvPr>
            <p:cNvSpPr/>
            <p:nvPr/>
          </p:nvSpPr>
          <p:spPr>
            <a:xfrm>
              <a:off x="4012946" y="5256021"/>
              <a:ext cx="362712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64">
              <a:extLst>
                <a:ext uri="{FF2B5EF4-FFF2-40B4-BE49-F238E27FC236}">
                  <a16:creationId xmlns:a16="http://schemas.microsoft.com/office/drawing/2014/main" id="{6EFAB77E-921E-4684-B9A0-6B71EE645634}"/>
                </a:ext>
              </a:extLst>
            </p:cNvPr>
            <p:cNvSpPr/>
            <p:nvPr/>
          </p:nvSpPr>
          <p:spPr>
            <a:xfrm>
              <a:off x="6470396" y="4169155"/>
              <a:ext cx="1177290" cy="368935"/>
            </a:xfrm>
            <a:custGeom>
              <a:avLst/>
              <a:gdLst/>
              <a:ahLst/>
              <a:cxnLst/>
              <a:rect l="l" t="t" r="r" b="b"/>
              <a:pathLst>
                <a:path w="1177290" h="368935">
                  <a:moveTo>
                    <a:pt x="75311" y="38160"/>
                  </a:moveTo>
                  <a:lnTo>
                    <a:pt x="74549" y="48260"/>
                  </a:lnTo>
                  <a:lnTo>
                    <a:pt x="69945" y="57200"/>
                  </a:lnTo>
                  <a:lnTo>
                    <a:pt x="1171575" y="368681"/>
                  </a:lnTo>
                  <a:lnTo>
                    <a:pt x="1176909" y="349631"/>
                  </a:lnTo>
                  <a:lnTo>
                    <a:pt x="75311" y="38160"/>
                  </a:lnTo>
                  <a:close/>
                </a:path>
                <a:path w="1177290" h="368935">
                  <a:moveTo>
                    <a:pt x="33129" y="0"/>
                  </a:moveTo>
                  <a:lnTo>
                    <a:pt x="19224" y="4572"/>
                  </a:lnTo>
                  <a:lnTo>
                    <a:pt x="8058" y="14001"/>
                  </a:lnTo>
                  <a:lnTo>
                    <a:pt x="1143" y="27432"/>
                  </a:lnTo>
                  <a:lnTo>
                    <a:pt x="0" y="42562"/>
                  </a:lnTo>
                  <a:lnTo>
                    <a:pt x="4572" y="56467"/>
                  </a:lnTo>
                  <a:lnTo>
                    <a:pt x="14001" y="67633"/>
                  </a:lnTo>
                  <a:lnTo>
                    <a:pt x="27432" y="74549"/>
                  </a:lnTo>
                  <a:lnTo>
                    <a:pt x="42562" y="75692"/>
                  </a:lnTo>
                  <a:lnTo>
                    <a:pt x="56467" y="71120"/>
                  </a:lnTo>
                  <a:lnTo>
                    <a:pt x="67633" y="61690"/>
                  </a:lnTo>
                  <a:lnTo>
                    <a:pt x="69945" y="57200"/>
                  </a:lnTo>
                  <a:lnTo>
                    <a:pt x="35179" y="47371"/>
                  </a:lnTo>
                  <a:lnTo>
                    <a:pt x="40512" y="28321"/>
                  </a:lnTo>
                  <a:lnTo>
                    <a:pt x="74111" y="28321"/>
                  </a:lnTo>
                  <a:lnTo>
                    <a:pt x="71119" y="19224"/>
                  </a:lnTo>
                  <a:lnTo>
                    <a:pt x="61690" y="8058"/>
                  </a:lnTo>
                  <a:lnTo>
                    <a:pt x="48260" y="1143"/>
                  </a:lnTo>
                  <a:lnTo>
                    <a:pt x="33129" y="0"/>
                  </a:lnTo>
                  <a:close/>
                </a:path>
                <a:path w="1177290" h="368935">
                  <a:moveTo>
                    <a:pt x="40512" y="28321"/>
                  </a:moveTo>
                  <a:lnTo>
                    <a:pt x="35179" y="47371"/>
                  </a:lnTo>
                  <a:lnTo>
                    <a:pt x="69945" y="57200"/>
                  </a:lnTo>
                  <a:lnTo>
                    <a:pt x="74549" y="48260"/>
                  </a:lnTo>
                  <a:lnTo>
                    <a:pt x="75311" y="38160"/>
                  </a:lnTo>
                  <a:lnTo>
                    <a:pt x="40512" y="28321"/>
                  </a:lnTo>
                  <a:close/>
                </a:path>
                <a:path w="1177290" h="368935">
                  <a:moveTo>
                    <a:pt x="74111" y="28321"/>
                  </a:moveTo>
                  <a:lnTo>
                    <a:pt x="40512" y="28321"/>
                  </a:lnTo>
                  <a:lnTo>
                    <a:pt x="75311" y="38160"/>
                  </a:lnTo>
                  <a:lnTo>
                    <a:pt x="75691" y="33129"/>
                  </a:lnTo>
                  <a:lnTo>
                    <a:pt x="74111" y="28321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65">
              <a:extLst>
                <a:ext uri="{FF2B5EF4-FFF2-40B4-BE49-F238E27FC236}">
                  <a16:creationId xmlns:a16="http://schemas.microsoft.com/office/drawing/2014/main" id="{338511E7-B3AE-442B-AE16-B3125159536B}"/>
                </a:ext>
              </a:extLst>
            </p:cNvPr>
            <p:cNvSpPr/>
            <p:nvPr/>
          </p:nvSpPr>
          <p:spPr>
            <a:xfrm>
              <a:off x="3497960" y="4092731"/>
              <a:ext cx="948055" cy="387350"/>
            </a:xfrm>
            <a:custGeom>
              <a:avLst/>
              <a:gdLst/>
              <a:ahLst/>
              <a:cxnLst/>
              <a:rect l="l" t="t" r="r" b="b"/>
              <a:pathLst>
                <a:path w="948054" h="387350">
                  <a:moveTo>
                    <a:pt x="872556" y="41478"/>
                  </a:moveTo>
                  <a:lnTo>
                    <a:pt x="0" y="368397"/>
                  </a:lnTo>
                  <a:lnTo>
                    <a:pt x="6858" y="386939"/>
                  </a:lnTo>
                  <a:lnTo>
                    <a:pt x="879492" y="59991"/>
                  </a:lnTo>
                  <a:lnTo>
                    <a:pt x="874140" y="51405"/>
                  </a:lnTo>
                  <a:lnTo>
                    <a:pt x="872556" y="41478"/>
                  </a:lnTo>
                  <a:close/>
                </a:path>
                <a:path w="948054" h="387350">
                  <a:moveTo>
                    <a:pt x="946163" y="28799"/>
                  </a:moveTo>
                  <a:lnTo>
                    <a:pt x="906399" y="28799"/>
                  </a:lnTo>
                  <a:lnTo>
                    <a:pt x="913256" y="47341"/>
                  </a:lnTo>
                  <a:lnTo>
                    <a:pt x="879492" y="59991"/>
                  </a:lnTo>
                  <a:lnTo>
                    <a:pt x="882140" y="64238"/>
                  </a:lnTo>
                  <a:lnTo>
                    <a:pt x="894032" y="72725"/>
                  </a:lnTo>
                  <a:lnTo>
                    <a:pt x="908234" y="76140"/>
                  </a:lnTo>
                  <a:lnTo>
                    <a:pt x="923163" y="73757"/>
                  </a:lnTo>
                  <a:lnTo>
                    <a:pt x="935995" y="65758"/>
                  </a:lnTo>
                  <a:lnTo>
                    <a:pt x="944483" y="53865"/>
                  </a:lnTo>
                  <a:lnTo>
                    <a:pt x="947898" y="39663"/>
                  </a:lnTo>
                  <a:lnTo>
                    <a:pt x="946163" y="28799"/>
                  </a:lnTo>
                  <a:close/>
                </a:path>
                <a:path w="948054" h="387350">
                  <a:moveTo>
                    <a:pt x="906399" y="28799"/>
                  </a:moveTo>
                  <a:lnTo>
                    <a:pt x="872556" y="41478"/>
                  </a:lnTo>
                  <a:lnTo>
                    <a:pt x="874140" y="51405"/>
                  </a:lnTo>
                  <a:lnTo>
                    <a:pt x="879492" y="59991"/>
                  </a:lnTo>
                  <a:lnTo>
                    <a:pt x="913256" y="47341"/>
                  </a:lnTo>
                  <a:lnTo>
                    <a:pt x="906399" y="28799"/>
                  </a:lnTo>
                  <a:close/>
                </a:path>
                <a:path w="948054" h="387350">
                  <a:moveTo>
                    <a:pt x="911421" y="0"/>
                  </a:moveTo>
                  <a:lnTo>
                    <a:pt x="896492" y="2383"/>
                  </a:lnTo>
                  <a:lnTo>
                    <a:pt x="883660" y="10382"/>
                  </a:lnTo>
                  <a:lnTo>
                    <a:pt x="875172" y="22274"/>
                  </a:lnTo>
                  <a:lnTo>
                    <a:pt x="871757" y="36476"/>
                  </a:lnTo>
                  <a:lnTo>
                    <a:pt x="872556" y="41478"/>
                  </a:lnTo>
                  <a:lnTo>
                    <a:pt x="906399" y="28799"/>
                  </a:lnTo>
                  <a:lnTo>
                    <a:pt x="946163" y="28799"/>
                  </a:lnTo>
                  <a:lnTo>
                    <a:pt x="945514" y="24735"/>
                  </a:lnTo>
                  <a:lnTo>
                    <a:pt x="937515" y="11902"/>
                  </a:lnTo>
                  <a:lnTo>
                    <a:pt x="925623" y="3415"/>
                  </a:lnTo>
                  <a:lnTo>
                    <a:pt x="911421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66">
              <a:extLst>
                <a:ext uri="{FF2B5EF4-FFF2-40B4-BE49-F238E27FC236}">
                  <a16:creationId xmlns:a16="http://schemas.microsoft.com/office/drawing/2014/main" id="{F9EF9253-5FF2-41E8-B4DF-C6415247454E}"/>
                </a:ext>
              </a:extLst>
            </p:cNvPr>
            <p:cNvSpPr/>
            <p:nvPr/>
          </p:nvSpPr>
          <p:spPr>
            <a:xfrm>
              <a:off x="6219092" y="2352704"/>
              <a:ext cx="929640" cy="278130"/>
            </a:xfrm>
            <a:custGeom>
              <a:avLst/>
              <a:gdLst/>
              <a:ahLst/>
              <a:cxnLst/>
              <a:rect l="l" t="t" r="r" b="b"/>
              <a:pathLst>
                <a:path w="929640" h="278130">
                  <a:moveTo>
                    <a:pt x="75095" y="37093"/>
                  </a:moveTo>
                  <a:lnTo>
                    <a:pt x="74519" y="47214"/>
                  </a:lnTo>
                  <a:lnTo>
                    <a:pt x="70135" y="56300"/>
                  </a:lnTo>
                  <a:lnTo>
                    <a:pt x="924149" y="278100"/>
                  </a:lnTo>
                  <a:lnTo>
                    <a:pt x="929102" y="258923"/>
                  </a:lnTo>
                  <a:lnTo>
                    <a:pt x="75095" y="37093"/>
                  </a:lnTo>
                  <a:close/>
                </a:path>
                <a:path w="929640" h="278130">
                  <a:moveTo>
                    <a:pt x="32130" y="0"/>
                  </a:moveTo>
                  <a:lnTo>
                    <a:pt x="18369" y="4843"/>
                  </a:lnTo>
                  <a:lnTo>
                    <a:pt x="7441" y="14521"/>
                  </a:lnTo>
                  <a:lnTo>
                    <a:pt x="859" y="28164"/>
                  </a:lnTo>
                  <a:lnTo>
                    <a:pt x="0" y="43247"/>
                  </a:lnTo>
                  <a:lnTo>
                    <a:pt x="4843" y="57009"/>
                  </a:lnTo>
                  <a:lnTo>
                    <a:pt x="14521" y="67937"/>
                  </a:lnTo>
                  <a:lnTo>
                    <a:pt x="28164" y="74519"/>
                  </a:lnTo>
                  <a:lnTo>
                    <a:pt x="43247" y="75378"/>
                  </a:lnTo>
                  <a:lnTo>
                    <a:pt x="57009" y="70534"/>
                  </a:lnTo>
                  <a:lnTo>
                    <a:pt x="67937" y="60856"/>
                  </a:lnTo>
                  <a:lnTo>
                    <a:pt x="70135" y="56300"/>
                  </a:lnTo>
                  <a:lnTo>
                    <a:pt x="35149" y="47214"/>
                  </a:lnTo>
                  <a:lnTo>
                    <a:pt x="40229" y="28037"/>
                  </a:lnTo>
                  <a:lnTo>
                    <a:pt x="73937" y="28037"/>
                  </a:lnTo>
                  <a:lnTo>
                    <a:pt x="70534" y="18369"/>
                  </a:lnTo>
                  <a:lnTo>
                    <a:pt x="60856" y="7441"/>
                  </a:lnTo>
                  <a:lnTo>
                    <a:pt x="47214" y="859"/>
                  </a:lnTo>
                  <a:lnTo>
                    <a:pt x="32130" y="0"/>
                  </a:lnTo>
                  <a:close/>
                </a:path>
                <a:path w="929640" h="278130">
                  <a:moveTo>
                    <a:pt x="40229" y="28037"/>
                  </a:moveTo>
                  <a:lnTo>
                    <a:pt x="35149" y="47214"/>
                  </a:lnTo>
                  <a:lnTo>
                    <a:pt x="70135" y="56300"/>
                  </a:lnTo>
                  <a:lnTo>
                    <a:pt x="74519" y="47214"/>
                  </a:lnTo>
                  <a:lnTo>
                    <a:pt x="75095" y="37093"/>
                  </a:lnTo>
                  <a:lnTo>
                    <a:pt x="40229" y="28037"/>
                  </a:lnTo>
                  <a:close/>
                </a:path>
                <a:path w="929640" h="278130">
                  <a:moveTo>
                    <a:pt x="73937" y="28037"/>
                  </a:moveTo>
                  <a:lnTo>
                    <a:pt x="40229" y="28037"/>
                  </a:lnTo>
                  <a:lnTo>
                    <a:pt x="75095" y="37093"/>
                  </a:lnTo>
                  <a:lnTo>
                    <a:pt x="75378" y="32130"/>
                  </a:lnTo>
                  <a:lnTo>
                    <a:pt x="73937" y="28037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67">
              <a:extLst>
                <a:ext uri="{FF2B5EF4-FFF2-40B4-BE49-F238E27FC236}">
                  <a16:creationId xmlns:a16="http://schemas.microsoft.com/office/drawing/2014/main" id="{D4634313-349B-4947-BCA6-0F496BD74703}"/>
                </a:ext>
              </a:extLst>
            </p:cNvPr>
            <p:cNvSpPr/>
            <p:nvPr/>
          </p:nvSpPr>
          <p:spPr>
            <a:xfrm>
              <a:off x="7382256" y="2258263"/>
              <a:ext cx="544068" cy="23347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68">
              <a:extLst>
                <a:ext uri="{FF2B5EF4-FFF2-40B4-BE49-F238E27FC236}">
                  <a16:creationId xmlns:a16="http://schemas.microsoft.com/office/drawing/2014/main" id="{2CFABFC3-C00E-4EC8-9D3B-82D1FCFDCFA1}"/>
                </a:ext>
              </a:extLst>
            </p:cNvPr>
            <p:cNvSpPr/>
            <p:nvPr/>
          </p:nvSpPr>
          <p:spPr>
            <a:xfrm>
              <a:off x="7382256" y="2502661"/>
              <a:ext cx="906779" cy="23317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69">
              <a:extLst>
                <a:ext uri="{FF2B5EF4-FFF2-40B4-BE49-F238E27FC236}">
                  <a16:creationId xmlns:a16="http://schemas.microsoft.com/office/drawing/2014/main" id="{A860D4E6-21F0-44ED-9548-C50F41C81F16}"/>
                </a:ext>
              </a:extLst>
            </p:cNvPr>
            <p:cNvSpPr/>
            <p:nvPr/>
          </p:nvSpPr>
          <p:spPr>
            <a:xfrm>
              <a:off x="8151876" y="2502661"/>
              <a:ext cx="544525" cy="23317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70">
              <a:extLst>
                <a:ext uri="{FF2B5EF4-FFF2-40B4-BE49-F238E27FC236}">
                  <a16:creationId xmlns:a16="http://schemas.microsoft.com/office/drawing/2014/main" id="{396E93BB-2F79-472F-896D-0A9420BD4F2C}"/>
                </a:ext>
              </a:extLst>
            </p:cNvPr>
            <p:cNvSpPr txBox="1"/>
            <p:nvPr/>
          </p:nvSpPr>
          <p:spPr>
            <a:xfrm>
              <a:off x="7145273" y="2205989"/>
              <a:ext cx="1615440" cy="830580"/>
            </a:xfrm>
            <a:prstGeom prst="rect">
              <a:avLst/>
            </a:prstGeom>
            <a:ln w="28955">
              <a:solidFill>
                <a:srgbClr val="7394AC"/>
              </a:solidFill>
            </a:ln>
          </p:spPr>
          <p:txBody>
            <a:bodyPr vert="horz" wrap="square" lIns="0" tIns="21590" rIns="0" bIns="0" rtlCol="0">
              <a:spAutoFit/>
            </a:bodyPr>
            <a:lstStyle/>
            <a:p>
              <a:pPr marL="92075">
                <a:lnSpc>
                  <a:spcPct val="100000"/>
                </a:lnSpc>
                <a:spcBef>
                  <a:spcPts val="170"/>
                </a:spcBef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  <a:p>
              <a:pPr marL="92075">
                <a:lnSpc>
                  <a:spcPct val="100000"/>
                </a:lnSpc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  <a:p>
              <a:pPr marL="92075">
                <a:lnSpc>
                  <a:spcPct val="100000"/>
                </a:lnSpc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</p:txBody>
        </p:sp>
        <p:sp>
          <p:nvSpPr>
            <p:cNvPr id="243" name="object 71">
              <a:extLst>
                <a:ext uri="{FF2B5EF4-FFF2-40B4-BE49-F238E27FC236}">
                  <a16:creationId xmlns:a16="http://schemas.microsoft.com/office/drawing/2014/main" id="{66735667-33B1-4198-8A59-DFA597A3B1B6}"/>
                </a:ext>
              </a:extLst>
            </p:cNvPr>
            <p:cNvSpPr/>
            <p:nvPr/>
          </p:nvSpPr>
          <p:spPr>
            <a:xfrm>
              <a:off x="7382256" y="2746501"/>
              <a:ext cx="725424" cy="2331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72">
              <a:extLst>
                <a:ext uri="{FF2B5EF4-FFF2-40B4-BE49-F238E27FC236}">
                  <a16:creationId xmlns:a16="http://schemas.microsoft.com/office/drawing/2014/main" id="{E79B215A-3998-4465-9E7B-4500649FC869}"/>
                </a:ext>
              </a:extLst>
            </p:cNvPr>
            <p:cNvSpPr/>
            <p:nvPr/>
          </p:nvSpPr>
          <p:spPr>
            <a:xfrm>
              <a:off x="7970519" y="2746501"/>
              <a:ext cx="362711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73">
              <a:extLst>
                <a:ext uri="{FF2B5EF4-FFF2-40B4-BE49-F238E27FC236}">
                  <a16:creationId xmlns:a16="http://schemas.microsoft.com/office/drawing/2014/main" id="{AF0FAFBC-7AE9-45D9-AE22-6E69C45210C3}"/>
                </a:ext>
              </a:extLst>
            </p:cNvPr>
            <p:cNvSpPr/>
            <p:nvPr/>
          </p:nvSpPr>
          <p:spPr>
            <a:xfrm>
              <a:off x="4584191" y="2561844"/>
              <a:ext cx="1837943" cy="187147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B89522-4688-4A7A-81EC-035285A84F58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49315" y="1177885"/>
            <a:ext cx="5094526" cy="8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8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515</Words>
  <Application>Microsoft Office PowerPoint</Application>
  <PresentationFormat>와이드스크린</PresentationFormat>
  <Paragraphs>278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굴림</vt:lpstr>
      <vt:lpstr>나눔스퀘어 ExtraBold</vt:lpstr>
      <vt:lpstr>맑은 고딕</vt:lpstr>
      <vt:lpstr>Arial</vt:lpstr>
      <vt:lpstr>Cambria Math</vt:lpstr>
      <vt:lpstr>Symbol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mqh</cp:lastModifiedBy>
  <cp:revision>24</cp:revision>
  <dcterms:created xsi:type="dcterms:W3CDTF">2019-12-23T00:32:35Z</dcterms:created>
  <dcterms:modified xsi:type="dcterms:W3CDTF">2021-10-23T00:08:49Z</dcterms:modified>
</cp:coreProperties>
</file>